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8" r:id="rId2"/>
    <p:sldId id="296" r:id="rId3"/>
    <p:sldId id="295" r:id="rId4"/>
    <p:sldId id="258" r:id="rId5"/>
    <p:sldId id="259" r:id="rId6"/>
    <p:sldId id="260" r:id="rId7"/>
    <p:sldId id="261" r:id="rId8"/>
    <p:sldId id="284" r:id="rId9"/>
    <p:sldId id="286" r:id="rId10"/>
    <p:sldId id="285" r:id="rId11"/>
    <p:sldId id="287" r:id="rId12"/>
    <p:sldId id="262" r:id="rId13"/>
    <p:sldId id="263" r:id="rId14"/>
    <p:sldId id="264" r:id="rId15"/>
    <p:sldId id="265" r:id="rId16"/>
    <p:sldId id="297" r:id="rId17"/>
    <p:sldId id="29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83" r:id="rId39"/>
  </p:sldIdLst>
  <p:sldSz cx="18288000" cy="10287000"/>
  <p:notesSz cx="10287000" cy="18288000"/>
  <p:embeddedFontLst>
    <p:embeddedFont>
      <p:font typeface="G마켓 산스 TTF Bold" panose="02000000000000000000" pitchFamily="2" charset="-127"/>
      <p:bold r:id="rId40"/>
    </p:embeddedFont>
    <p:embeddedFont>
      <p:font typeface="G마켓 산스 TTF Light" panose="02000000000000000000" pitchFamily="2" charset="-127"/>
      <p:regular r:id="rId41"/>
    </p:embeddedFont>
    <p:embeddedFont>
      <p:font typeface="G마켓 산스 TTF Medium" panose="02000000000000000000" pitchFamily="2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F39"/>
    <a:srgbClr val="FBAAA7"/>
    <a:srgbClr val="E0BFE6"/>
    <a:srgbClr val="E2E98B"/>
    <a:srgbClr val="92CFA5"/>
    <a:srgbClr val="FFC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9.png"/><Relationship Id="rId18" Type="http://schemas.openxmlformats.org/officeDocument/2006/relationships/image" Target="../media/image90.png"/><Relationship Id="rId3" Type="http://schemas.openxmlformats.org/officeDocument/2006/relationships/image" Target="../media/image15.png"/><Relationship Id="rId21" Type="http://schemas.openxmlformats.org/officeDocument/2006/relationships/image" Target="../media/image35.png"/><Relationship Id="rId7" Type="http://schemas.openxmlformats.org/officeDocument/2006/relationships/image" Target="../media/image18.png"/><Relationship Id="rId12" Type="http://schemas.openxmlformats.org/officeDocument/2006/relationships/image" Target="../media/image79.png"/><Relationship Id="rId17" Type="http://schemas.openxmlformats.org/officeDocument/2006/relationships/image" Target="../media/image112.png"/><Relationship Id="rId25" Type="http://schemas.openxmlformats.org/officeDocument/2006/relationships/image" Target="../media/image92.png"/><Relationship Id="rId2" Type="http://schemas.openxmlformats.org/officeDocument/2006/relationships/image" Target="../media/image14.png"/><Relationship Id="rId16" Type="http://schemas.openxmlformats.org/officeDocument/2006/relationships/image" Target="../media/image111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24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110.png"/><Relationship Id="rId23" Type="http://schemas.openxmlformats.org/officeDocument/2006/relationships/image" Target="../media/image17.png"/><Relationship Id="rId10" Type="http://schemas.openxmlformats.org/officeDocument/2006/relationships/image" Target="../media/image32.png"/><Relationship Id="rId19" Type="http://schemas.openxmlformats.org/officeDocument/2006/relationships/image" Target="../media/image77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109.png"/><Relationship Id="rId22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9.png"/><Relationship Id="rId18" Type="http://schemas.openxmlformats.org/officeDocument/2006/relationships/image" Target="../media/image117.png"/><Relationship Id="rId26" Type="http://schemas.openxmlformats.org/officeDocument/2006/relationships/image" Target="../media/image17.png"/><Relationship Id="rId3" Type="http://schemas.openxmlformats.org/officeDocument/2006/relationships/image" Target="../media/image14.png"/><Relationship Id="rId21" Type="http://schemas.openxmlformats.org/officeDocument/2006/relationships/image" Target="../media/image90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116.png"/><Relationship Id="rId25" Type="http://schemas.openxmlformats.org/officeDocument/2006/relationships/image" Target="../media/image91.png"/><Relationship Id="rId2" Type="http://schemas.openxmlformats.org/officeDocument/2006/relationships/image" Target="../media/image92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114.png"/><Relationship Id="rId23" Type="http://schemas.openxmlformats.org/officeDocument/2006/relationships/image" Target="../media/image20.png"/><Relationship Id="rId10" Type="http://schemas.openxmlformats.org/officeDocument/2006/relationships/image" Target="../media/image31.png"/><Relationship Id="rId19" Type="http://schemas.openxmlformats.org/officeDocument/2006/relationships/image" Target="../media/image118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113.png"/><Relationship Id="rId22" Type="http://schemas.openxmlformats.org/officeDocument/2006/relationships/image" Target="../media/image77.png"/><Relationship Id="rId27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1.png"/><Relationship Id="rId18" Type="http://schemas.openxmlformats.org/officeDocument/2006/relationships/image" Target="../media/image122.png"/><Relationship Id="rId3" Type="http://schemas.openxmlformats.org/officeDocument/2006/relationships/image" Target="../media/image121.png"/><Relationship Id="rId21" Type="http://schemas.openxmlformats.org/officeDocument/2006/relationships/image" Target="../media/image125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17" Type="http://schemas.openxmlformats.org/officeDocument/2006/relationships/image" Target="../media/image35.png"/><Relationship Id="rId25" Type="http://schemas.openxmlformats.org/officeDocument/2006/relationships/image" Target="../media/image90.png"/><Relationship Id="rId2" Type="http://schemas.openxmlformats.org/officeDocument/2006/relationships/image" Target="../media/image120.png"/><Relationship Id="rId16" Type="http://schemas.openxmlformats.org/officeDocument/2006/relationships/image" Target="../media/image34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24" Type="http://schemas.openxmlformats.org/officeDocument/2006/relationships/image" Target="../media/image81.png"/><Relationship Id="rId5" Type="http://schemas.openxmlformats.org/officeDocument/2006/relationships/image" Target="../media/image15.png"/><Relationship Id="rId15" Type="http://schemas.openxmlformats.org/officeDocument/2006/relationships/image" Target="../media/image33.png"/><Relationship Id="rId23" Type="http://schemas.openxmlformats.org/officeDocument/2006/relationships/image" Target="../media/image80.png"/><Relationship Id="rId10" Type="http://schemas.openxmlformats.org/officeDocument/2006/relationships/image" Target="../media/image18.png"/><Relationship Id="rId19" Type="http://schemas.openxmlformats.org/officeDocument/2006/relationships/image" Target="../media/image12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image" Target="../media/image1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35.png"/><Relationship Id="rId26" Type="http://schemas.openxmlformats.org/officeDocument/2006/relationships/image" Target="../media/image90.png"/><Relationship Id="rId3" Type="http://schemas.openxmlformats.org/officeDocument/2006/relationships/image" Target="../media/image127.png"/><Relationship Id="rId21" Type="http://schemas.openxmlformats.org/officeDocument/2006/relationships/image" Target="../media/image129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34.png"/><Relationship Id="rId25" Type="http://schemas.openxmlformats.org/officeDocument/2006/relationships/image" Target="../media/image132.png"/><Relationship Id="rId2" Type="http://schemas.openxmlformats.org/officeDocument/2006/relationships/image" Target="../media/image125.png"/><Relationship Id="rId16" Type="http://schemas.openxmlformats.org/officeDocument/2006/relationships/image" Target="../media/image32.png"/><Relationship Id="rId20" Type="http://schemas.openxmlformats.org/officeDocument/2006/relationships/image" Target="../media/image128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30.png"/><Relationship Id="rId24" Type="http://schemas.openxmlformats.org/officeDocument/2006/relationships/image" Target="../media/image123.png"/><Relationship Id="rId5" Type="http://schemas.openxmlformats.org/officeDocument/2006/relationships/image" Target="../media/image81.png"/><Relationship Id="rId15" Type="http://schemas.openxmlformats.org/officeDocument/2006/relationships/image" Target="../media/image31.png"/><Relationship Id="rId23" Type="http://schemas.openxmlformats.org/officeDocument/2006/relationships/image" Target="../media/image131.png"/><Relationship Id="rId28" Type="http://schemas.openxmlformats.org/officeDocument/2006/relationships/image" Target="../media/image18.png"/><Relationship Id="rId10" Type="http://schemas.openxmlformats.org/officeDocument/2006/relationships/image" Target="../media/image29.png"/><Relationship Id="rId19" Type="http://schemas.openxmlformats.org/officeDocument/2006/relationships/image" Target="../media/image122.png"/><Relationship Id="rId4" Type="http://schemas.openxmlformats.org/officeDocument/2006/relationships/image" Target="../media/image80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130.png"/><Relationship Id="rId27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26" Type="http://schemas.openxmlformats.org/officeDocument/2006/relationships/image" Target="../media/image33.png"/><Relationship Id="rId3" Type="http://schemas.openxmlformats.org/officeDocument/2006/relationships/image" Target="../media/image127.png"/><Relationship Id="rId21" Type="http://schemas.openxmlformats.org/officeDocument/2006/relationships/image" Target="../media/image34.png"/><Relationship Id="rId7" Type="http://schemas.openxmlformats.org/officeDocument/2006/relationships/image" Target="../media/image133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5" Type="http://schemas.openxmlformats.org/officeDocument/2006/relationships/image" Target="../media/image18.png"/><Relationship Id="rId2" Type="http://schemas.openxmlformats.org/officeDocument/2006/relationships/image" Target="../media/image125.png"/><Relationship Id="rId16" Type="http://schemas.openxmlformats.org/officeDocument/2006/relationships/image" Target="../media/image17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4.png"/><Relationship Id="rId24" Type="http://schemas.openxmlformats.org/officeDocument/2006/relationships/image" Target="../media/image120.png"/><Relationship Id="rId5" Type="http://schemas.openxmlformats.org/officeDocument/2006/relationships/image" Target="../media/image81.png"/><Relationship Id="rId15" Type="http://schemas.openxmlformats.org/officeDocument/2006/relationships/image" Target="../media/image30.png"/><Relationship Id="rId23" Type="http://schemas.openxmlformats.org/officeDocument/2006/relationships/image" Target="../media/image122.png"/><Relationship Id="rId10" Type="http://schemas.openxmlformats.org/officeDocument/2006/relationships/image" Target="../media/image90.png"/><Relationship Id="rId19" Type="http://schemas.openxmlformats.org/officeDocument/2006/relationships/image" Target="../media/image31.png"/><Relationship Id="rId4" Type="http://schemas.openxmlformats.org/officeDocument/2006/relationships/image" Target="../media/image80.png"/><Relationship Id="rId9" Type="http://schemas.openxmlformats.org/officeDocument/2006/relationships/image" Target="../media/image134.png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26" Type="http://schemas.openxmlformats.org/officeDocument/2006/relationships/image" Target="../media/image33.png"/><Relationship Id="rId3" Type="http://schemas.openxmlformats.org/officeDocument/2006/relationships/image" Target="../media/image135.png"/><Relationship Id="rId21" Type="http://schemas.openxmlformats.org/officeDocument/2006/relationships/image" Target="../media/image34.png"/><Relationship Id="rId7" Type="http://schemas.openxmlformats.org/officeDocument/2006/relationships/image" Target="../media/image139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5" Type="http://schemas.openxmlformats.org/officeDocument/2006/relationships/image" Target="../media/image18.png"/><Relationship Id="rId2" Type="http://schemas.openxmlformats.org/officeDocument/2006/relationships/image" Target="../media/image121.png"/><Relationship Id="rId16" Type="http://schemas.openxmlformats.org/officeDocument/2006/relationships/image" Target="../media/image17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.png"/><Relationship Id="rId24" Type="http://schemas.openxmlformats.org/officeDocument/2006/relationships/image" Target="../media/image120.png"/><Relationship Id="rId5" Type="http://schemas.openxmlformats.org/officeDocument/2006/relationships/image" Target="../media/image137.png"/><Relationship Id="rId15" Type="http://schemas.openxmlformats.org/officeDocument/2006/relationships/image" Target="../media/image30.png"/><Relationship Id="rId23" Type="http://schemas.openxmlformats.org/officeDocument/2006/relationships/image" Target="../media/image122.png"/><Relationship Id="rId10" Type="http://schemas.openxmlformats.org/officeDocument/2006/relationships/image" Target="../media/image90.png"/><Relationship Id="rId19" Type="http://schemas.openxmlformats.org/officeDocument/2006/relationships/image" Target="../media/image3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29.png"/><Relationship Id="rId2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26" Type="http://schemas.openxmlformats.org/officeDocument/2006/relationships/image" Target="../media/image33.png"/><Relationship Id="rId3" Type="http://schemas.openxmlformats.org/officeDocument/2006/relationships/image" Target="../media/image135.png"/><Relationship Id="rId21" Type="http://schemas.openxmlformats.org/officeDocument/2006/relationships/image" Target="../media/image34.png"/><Relationship Id="rId7" Type="http://schemas.openxmlformats.org/officeDocument/2006/relationships/image" Target="../media/image139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5" Type="http://schemas.openxmlformats.org/officeDocument/2006/relationships/image" Target="../media/image18.png"/><Relationship Id="rId2" Type="http://schemas.openxmlformats.org/officeDocument/2006/relationships/image" Target="../media/image121.png"/><Relationship Id="rId16" Type="http://schemas.openxmlformats.org/officeDocument/2006/relationships/image" Target="../media/image17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.png"/><Relationship Id="rId24" Type="http://schemas.openxmlformats.org/officeDocument/2006/relationships/image" Target="../media/image120.png"/><Relationship Id="rId5" Type="http://schemas.openxmlformats.org/officeDocument/2006/relationships/image" Target="../media/image137.png"/><Relationship Id="rId15" Type="http://schemas.openxmlformats.org/officeDocument/2006/relationships/image" Target="../media/image30.png"/><Relationship Id="rId23" Type="http://schemas.openxmlformats.org/officeDocument/2006/relationships/image" Target="../media/image122.png"/><Relationship Id="rId28" Type="http://schemas.openxmlformats.org/officeDocument/2006/relationships/image" Target="../media/image143.png"/><Relationship Id="rId10" Type="http://schemas.openxmlformats.org/officeDocument/2006/relationships/image" Target="../media/image90.png"/><Relationship Id="rId19" Type="http://schemas.openxmlformats.org/officeDocument/2006/relationships/image" Target="../media/image3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29.png"/><Relationship Id="rId22" Type="http://schemas.openxmlformats.org/officeDocument/2006/relationships/image" Target="../media/image35.png"/><Relationship Id="rId27" Type="http://schemas.openxmlformats.org/officeDocument/2006/relationships/image" Target="../media/image1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26" Type="http://schemas.openxmlformats.org/officeDocument/2006/relationships/image" Target="../media/image33.png"/><Relationship Id="rId3" Type="http://schemas.openxmlformats.org/officeDocument/2006/relationships/image" Target="../media/image135.png"/><Relationship Id="rId21" Type="http://schemas.openxmlformats.org/officeDocument/2006/relationships/image" Target="../media/image34.png"/><Relationship Id="rId7" Type="http://schemas.openxmlformats.org/officeDocument/2006/relationships/image" Target="../media/image139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5" Type="http://schemas.openxmlformats.org/officeDocument/2006/relationships/image" Target="../media/image18.png"/><Relationship Id="rId2" Type="http://schemas.openxmlformats.org/officeDocument/2006/relationships/image" Target="../media/image121.png"/><Relationship Id="rId16" Type="http://schemas.openxmlformats.org/officeDocument/2006/relationships/image" Target="../media/image17.png"/><Relationship Id="rId20" Type="http://schemas.openxmlformats.org/officeDocument/2006/relationships/image" Target="../media/image32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.png"/><Relationship Id="rId24" Type="http://schemas.openxmlformats.org/officeDocument/2006/relationships/image" Target="../media/image120.png"/><Relationship Id="rId5" Type="http://schemas.openxmlformats.org/officeDocument/2006/relationships/image" Target="../media/image137.png"/><Relationship Id="rId15" Type="http://schemas.openxmlformats.org/officeDocument/2006/relationships/image" Target="../media/image30.png"/><Relationship Id="rId23" Type="http://schemas.openxmlformats.org/officeDocument/2006/relationships/image" Target="../media/image122.png"/><Relationship Id="rId28" Type="http://schemas.openxmlformats.org/officeDocument/2006/relationships/image" Target="../media/image134.png"/><Relationship Id="rId10" Type="http://schemas.openxmlformats.org/officeDocument/2006/relationships/image" Target="../media/image90.png"/><Relationship Id="rId19" Type="http://schemas.openxmlformats.org/officeDocument/2006/relationships/image" Target="../media/image3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29.png"/><Relationship Id="rId22" Type="http://schemas.openxmlformats.org/officeDocument/2006/relationships/image" Target="../media/image35.png"/><Relationship Id="rId27" Type="http://schemas.openxmlformats.org/officeDocument/2006/relationships/image" Target="../media/image144.png"/><Relationship Id="rId30" Type="http://schemas.openxmlformats.org/officeDocument/2006/relationships/image" Target="../media/image1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30.png"/><Relationship Id="rId18" Type="http://schemas.openxmlformats.org/officeDocument/2006/relationships/image" Target="../media/image31.png"/><Relationship Id="rId26" Type="http://schemas.openxmlformats.org/officeDocument/2006/relationships/image" Target="../media/image161.png"/><Relationship Id="rId3" Type="http://schemas.openxmlformats.org/officeDocument/2006/relationships/image" Target="../media/image148.png"/><Relationship Id="rId21" Type="http://schemas.openxmlformats.org/officeDocument/2006/relationships/image" Target="../media/image156.png"/><Relationship Id="rId7" Type="http://schemas.openxmlformats.org/officeDocument/2006/relationships/image" Target="../media/image152.png"/><Relationship Id="rId12" Type="http://schemas.openxmlformats.org/officeDocument/2006/relationships/image" Target="../media/image153.png"/><Relationship Id="rId17" Type="http://schemas.openxmlformats.org/officeDocument/2006/relationships/image" Target="../media/image20.png"/><Relationship Id="rId25" Type="http://schemas.openxmlformats.org/officeDocument/2006/relationships/image" Target="../media/image160.png"/><Relationship Id="rId2" Type="http://schemas.openxmlformats.org/officeDocument/2006/relationships/image" Target="../media/image147.png"/><Relationship Id="rId16" Type="http://schemas.openxmlformats.org/officeDocument/2006/relationships/image" Target="../media/image19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6.png"/><Relationship Id="rId24" Type="http://schemas.openxmlformats.org/officeDocument/2006/relationships/image" Target="../media/image159.png"/><Relationship Id="rId5" Type="http://schemas.openxmlformats.org/officeDocument/2006/relationships/image" Target="../media/image150.png"/><Relationship Id="rId15" Type="http://schemas.openxmlformats.org/officeDocument/2006/relationships/image" Target="../media/image18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5.png"/><Relationship Id="rId19" Type="http://schemas.openxmlformats.org/officeDocument/2006/relationships/image" Target="../media/image154.png"/><Relationship Id="rId31" Type="http://schemas.openxmlformats.org/officeDocument/2006/relationships/image" Target="../media/image166.png"/><Relationship Id="rId4" Type="http://schemas.openxmlformats.org/officeDocument/2006/relationships/image" Target="../media/image14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58.png"/><Relationship Id="rId26" Type="http://schemas.openxmlformats.org/officeDocument/2006/relationships/image" Target="../media/image161.png"/><Relationship Id="rId3" Type="http://schemas.openxmlformats.org/officeDocument/2006/relationships/image" Target="../media/image151.png"/><Relationship Id="rId21" Type="http://schemas.openxmlformats.org/officeDocument/2006/relationships/image" Target="../media/image170.png"/><Relationship Id="rId34" Type="http://schemas.openxmlformats.org/officeDocument/2006/relationships/image" Target="../media/image147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17" Type="http://schemas.openxmlformats.org/officeDocument/2006/relationships/image" Target="../media/image157.png"/><Relationship Id="rId25" Type="http://schemas.openxmlformats.org/officeDocument/2006/relationships/image" Target="../media/image160.png"/><Relationship Id="rId33" Type="http://schemas.openxmlformats.org/officeDocument/2006/relationships/image" Target="../media/image166.png"/><Relationship Id="rId2" Type="http://schemas.openxmlformats.org/officeDocument/2006/relationships/image" Target="../media/image167.png"/><Relationship Id="rId16" Type="http://schemas.openxmlformats.org/officeDocument/2006/relationships/image" Target="../media/image156.png"/><Relationship Id="rId20" Type="http://schemas.openxmlformats.org/officeDocument/2006/relationships/image" Target="../media/image169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24" Type="http://schemas.openxmlformats.org/officeDocument/2006/relationships/image" Target="../media/image150.png"/><Relationship Id="rId32" Type="http://schemas.openxmlformats.org/officeDocument/2006/relationships/image" Target="../media/image165.png"/><Relationship Id="rId5" Type="http://schemas.openxmlformats.org/officeDocument/2006/relationships/image" Target="../media/image90.png"/><Relationship Id="rId15" Type="http://schemas.openxmlformats.org/officeDocument/2006/relationships/image" Target="../media/image155.png"/><Relationship Id="rId23" Type="http://schemas.openxmlformats.org/officeDocument/2006/relationships/image" Target="../media/image171.png"/><Relationship Id="rId28" Type="http://schemas.openxmlformats.org/officeDocument/2006/relationships/image" Target="../media/image172.png"/><Relationship Id="rId36" Type="http://schemas.openxmlformats.org/officeDocument/2006/relationships/image" Target="../media/image31.png"/><Relationship Id="rId10" Type="http://schemas.openxmlformats.org/officeDocument/2006/relationships/image" Target="../media/image168.png"/><Relationship Id="rId19" Type="http://schemas.openxmlformats.org/officeDocument/2006/relationships/image" Target="../media/image159.png"/><Relationship Id="rId31" Type="http://schemas.openxmlformats.org/officeDocument/2006/relationships/image" Target="../media/image175.png"/><Relationship Id="rId4" Type="http://schemas.openxmlformats.org/officeDocument/2006/relationships/image" Target="../media/image152.png"/><Relationship Id="rId9" Type="http://schemas.openxmlformats.org/officeDocument/2006/relationships/image" Target="../media/image153.png"/><Relationship Id="rId14" Type="http://schemas.openxmlformats.org/officeDocument/2006/relationships/image" Target="../media/image154.png"/><Relationship Id="rId22" Type="http://schemas.openxmlformats.org/officeDocument/2006/relationships/image" Target="../media/image148.png"/><Relationship Id="rId27" Type="http://schemas.openxmlformats.org/officeDocument/2006/relationships/image" Target="../media/image162.png"/><Relationship Id="rId30" Type="http://schemas.openxmlformats.org/officeDocument/2006/relationships/image" Target="../media/image174.png"/><Relationship Id="rId35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4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" Type="http://schemas.openxmlformats.org/officeDocument/2006/relationships/image" Target="../media/image152.png"/><Relationship Id="rId21" Type="http://schemas.openxmlformats.org/officeDocument/2006/relationships/image" Target="../media/image179.png"/><Relationship Id="rId34" Type="http://schemas.openxmlformats.org/officeDocument/2006/relationships/image" Target="../media/image19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158.png"/><Relationship Id="rId25" Type="http://schemas.openxmlformats.org/officeDocument/2006/relationships/image" Target="../media/image183.png"/><Relationship Id="rId33" Type="http://schemas.openxmlformats.org/officeDocument/2006/relationships/image" Target="../media/image147.png"/><Relationship Id="rId2" Type="http://schemas.openxmlformats.org/officeDocument/2006/relationships/image" Target="../media/image151.png"/><Relationship Id="rId16" Type="http://schemas.openxmlformats.org/officeDocument/2006/relationships/image" Target="../media/image157.png"/><Relationship Id="rId20" Type="http://schemas.openxmlformats.org/officeDocument/2006/relationships/image" Target="../media/image178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24" Type="http://schemas.openxmlformats.org/officeDocument/2006/relationships/image" Target="../media/image182.png"/><Relationship Id="rId32" Type="http://schemas.openxmlformats.org/officeDocument/2006/relationships/image" Target="../media/image190.png"/><Relationship Id="rId5" Type="http://schemas.openxmlformats.org/officeDocument/2006/relationships/image" Target="../media/image14.png"/><Relationship Id="rId15" Type="http://schemas.openxmlformats.org/officeDocument/2006/relationships/image" Target="../media/image156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10" Type="http://schemas.openxmlformats.org/officeDocument/2006/relationships/image" Target="../media/image17.png"/><Relationship Id="rId19" Type="http://schemas.openxmlformats.org/officeDocument/2006/relationships/image" Target="../media/image177.png"/><Relationship Id="rId31" Type="http://schemas.openxmlformats.org/officeDocument/2006/relationships/image" Target="../media/image189.png"/><Relationship Id="rId4" Type="http://schemas.openxmlformats.org/officeDocument/2006/relationships/image" Target="../media/image90.png"/><Relationship Id="rId9" Type="http://schemas.openxmlformats.org/officeDocument/2006/relationships/image" Target="../media/image168.png"/><Relationship Id="rId14" Type="http://schemas.openxmlformats.org/officeDocument/2006/relationships/image" Target="../media/image155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35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4.png"/><Relationship Id="rId18" Type="http://schemas.openxmlformats.org/officeDocument/2006/relationships/image" Target="../media/image176.png"/><Relationship Id="rId26" Type="http://schemas.openxmlformats.org/officeDocument/2006/relationships/image" Target="../media/image31.png"/><Relationship Id="rId3" Type="http://schemas.openxmlformats.org/officeDocument/2006/relationships/image" Target="../media/image191.png"/><Relationship Id="rId21" Type="http://schemas.openxmlformats.org/officeDocument/2006/relationships/image" Target="../media/image67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158.png"/><Relationship Id="rId25" Type="http://schemas.openxmlformats.org/officeDocument/2006/relationships/image" Target="../media/image19.png"/><Relationship Id="rId2" Type="http://schemas.openxmlformats.org/officeDocument/2006/relationships/image" Target="../media/image151.png"/><Relationship Id="rId16" Type="http://schemas.openxmlformats.org/officeDocument/2006/relationships/image" Target="../media/image157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24" Type="http://schemas.openxmlformats.org/officeDocument/2006/relationships/image" Target="../media/image147.png"/><Relationship Id="rId5" Type="http://schemas.openxmlformats.org/officeDocument/2006/relationships/image" Target="../media/image14.png"/><Relationship Id="rId15" Type="http://schemas.openxmlformats.org/officeDocument/2006/relationships/image" Target="../media/image156.png"/><Relationship Id="rId23" Type="http://schemas.openxmlformats.org/officeDocument/2006/relationships/image" Target="../media/image195.png"/><Relationship Id="rId10" Type="http://schemas.openxmlformats.org/officeDocument/2006/relationships/image" Target="../media/image17.png"/><Relationship Id="rId19" Type="http://schemas.openxmlformats.org/officeDocument/2006/relationships/image" Target="../media/image192.png"/><Relationship Id="rId4" Type="http://schemas.openxmlformats.org/officeDocument/2006/relationships/image" Target="../media/image90.png"/><Relationship Id="rId9" Type="http://schemas.openxmlformats.org/officeDocument/2006/relationships/image" Target="../media/image168.png"/><Relationship Id="rId14" Type="http://schemas.openxmlformats.org/officeDocument/2006/relationships/image" Target="../media/image155.png"/><Relationship Id="rId22" Type="http://schemas.openxmlformats.org/officeDocument/2006/relationships/image" Target="../media/image1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158.png"/><Relationship Id="rId26" Type="http://schemas.openxmlformats.org/officeDocument/2006/relationships/image" Target="../media/image204.png"/><Relationship Id="rId39" Type="http://schemas.openxmlformats.org/officeDocument/2006/relationships/image" Target="../media/image147.png"/><Relationship Id="rId3" Type="http://schemas.openxmlformats.org/officeDocument/2006/relationships/image" Target="../media/image151.png"/><Relationship Id="rId21" Type="http://schemas.openxmlformats.org/officeDocument/2006/relationships/image" Target="../media/image199.png"/><Relationship Id="rId34" Type="http://schemas.openxmlformats.org/officeDocument/2006/relationships/image" Target="../media/image212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17" Type="http://schemas.openxmlformats.org/officeDocument/2006/relationships/image" Target="../media/image157.png"/><Relationship Id="rId25" Type="http://schemas.openxmlformats.org/officeDocument/2006/relationships/image" Target="../media/image203.png"/><Relationship Id="rId33" Type="http://schemas.openxmlformats.org/officeDocument/2006/relationships/image" Target="../media/image211.png"/><Relationship Id="rId38" Type="http://schemas.openxmlformats.org/officeDocument/2006/relationships/image" Target="../media/image216.png"/><Relationship Id="rId2" Type="http://schemas.openxmlformats.org/officeDocument/2006/relationships/image" Target="../media/image196.png"/><Relationship Id="rId16" Type="http://schemas.openxmlformats.org/officeDocument/2006/relationships/image" Target="../media/image156.png"/><Relationship Id="rId20" Type="http://schemas.openxmlformats.org/officeDocument/2006/relationships/image" Target="../media/image198.png"/><Relationship Id="rId29" Type="http://schemas.openxmlformats.org/officeDocument/2006/relationships/image" Target="../media/image207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24" Type="http://schemas.openxmlformats.org/officeDocument/2006/relationships/image" Target="../media/image202.png"/><Relationship Id="rId32" Type="http://schemas.openxmlformats.org/officeDocument/2006/relationships/image" Target="../media/image210.png"/><Relationship Id="rId37" Type="http://schemas.openxmlformats.org/officeDocument/2006/relationships/image" Target="../media/image215.png"/><Relationship Id="rId40" Type="http://schemas.openxmlformats.org/officeDocument/2006/relationships/image" Target="../media/image19.png"/><Relationship Id="rId5" Type="http://schemas.openxmlformats.org/officeDocument/2006/relationships/image" Target="../media/image90.png"/><Relationship Id="rId15" Type="http://schemas.openxmlformats.org/officeDocument/2006/relationships/image" Target="../media/image155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36" Type="http://schemas.openxmlformats.org/officeDocument/2006/relationships/image" Target="../media/image214.png"/><Relationship Id="rId10" Type="http://schemas.openxmlformats.org/officeDocument/2006/relationships/image" Target="../media/image168.png"/><Relationship Id="rId19" Type="http://schemas.openxmlformats.org/officeDocument/2006/relationships/image" Target="../media/image197.png"/><Relationship Id="rId31" Type="http://schemas.openxmlformats.org/officeDocument/2006/relationships/image" Target="../media/image209.png"/><Relationship Id="rId4" Type="http://schemas.openxmlformats.org/officeDocument/2006/relationships/image" Target="../media/image191.png"/><Relationship Id="rId9" Type="http://schemas.openxmlformats.org/officeDocument/2006/relationships/image" Target="../media/image153.png"/><Relationship Id="rId14" Type="http://schemas.openxmlformats.org/officeDocument/2006/relationships/image" Target="../media/image154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Relationship Id="rId35" Type="http://schemas.openxmlformats.org/officeDocument/2006/relationships/image" Target="../media/image2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157.png"/><Relationship Id="rId3" Type="http://schemas.openxmlformats.org/officeDocument/2006/relationships/image" Target="../media/image218.png"/><Relationship Id="rId21" Type="http://schemas.openxmlformats.org/officeDocument/2006/relationships/image" Target="../media/image221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156.png"/><Relationship Id="rId25" Type="http://schemas.openxmlformats.org/officeDocument/2006/relationships/image" Target="../media/image31.png"/><Relationship Id="rId2" Type="http://schemas.openxmlformats.org/officeDocument/2006/relationships/image" Target="../media/image217.png"/><Relationship Id="rId16" Type="http://schemas.openxmlformats.org/officeDocument/2006/relationships/image" Target="../media/image155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68.png"/><Relationship Id="rId24" Type="http://schemas.openxmlformats.org/officeDocument/2006/relationships/image" Target="../media/image19.png"/><Relationship Id="rId5" Type="http://schemas.openxmlformats.org/officeDocument/2006/relationships/image" Target="../media/image219.png"/><Relationship Id="rId15" Type="http://schemas.openxmlformats.org/officeDocument/2006/relationships/image" Target="../media/image154.png"/><Relationship Id="rId23" Type="http://schemas.openxmlformats.org/officeDocument/2006/relationships/image" Target="../media/image147.png"/><Relationship Id="rId10" Type="http://schemas.openxmlformats.org/officeDocument/2006/relationships/image" Target="../media/image153.png"/><Relationship Id="rId19" Type="http://schemas.openxmlformats.org/officeDocument/2006/relationships/image" Target="../media/image158.png"/><Relationship Id="rId4" Type="http://schemas.openxmlformats.org/officeDocument/2006/relationships/image" Target="../media/image15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157.png"/><Relationship Id="rId26" Type="http://schemas.openxmlformats.org/officeDocument/2006/relationships/image" Target="../media/image231.png"/><Relationship Id="rId3" Type="http://schemas.openxmlformats.org/officeDocument/2006/relationships/image" Target="../media/image224.png"/><Relationship Id="rId21" Type="http://schemas.openxmlformats.org/officeDocument/2006/relationships/image" Target="../media/image226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156.png"/><Relationship Id="rId25" Type="http://schemas.openxmlformats.org/officeDocument/2006/relationships/image" Target="../media/image230.png"/><Relationship Id="rId2" Type="http://schemas.openxmlformats.org/officeDocument/2006/relationships/image" Target="../media/image223.png"/><Relationship Id="rId16" Type="http://schemas.openxmlformats.org/officeDocument/2006/relationships/image" Target="../media/image155.png"/><Relationship Id="rId20" Type="http://schemas.openxmlformats.org/officeDocument/2006/relationships/image" Target="../media/image225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68.png"/><Relationship Id="rId24" Type="http://schemas.openxmlformats.org/officeDocument/2006/relationships/image" Target="../media/image229.png"/><Relationship Id="rId5" Type="http://schemas.openxmlformats.org/officeDocument/2006/relationships/image" Target="../media/image219.png"/><Relationship Id="rId15" Type="http://schemas.openxmlformats.org/officeDocument/2006/relationships/image" Target="../media/image154.png"/><Relationship Id="rId23" Type="http://schemas.openxmlformats.org/officeDocument/2006/relationships/image" Target="../media/image228.png"/><Relationship Id="rId28" Type="http://schemas.openxmlformats.org/officeDocument/2006/relationships/image" Target="../media/image19.png"/><Relationship Id="rId10" Type="http://schemas.openxmlformats.org/officeDocument/2006/relationships/image" Target="../media/image153.png"/><Relationship Id="rId19" Type="http://schemas.openxmlformats.org/officeDocument/2006/relationships/image" Target="../media/image158.png"/><Relationship Id="rId4" Type="http://schemas.openxmlformats.org/officeDocument/2006/relationships/image" Target="../media/image15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27.png"/><Relationship Id="rId27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4.png"/><Relationship Id="rId18" Type="http://schemas.openxmlformats.org/officeDocument/2006/relationships/image" Target="../media/image232.png"/><Relationship Id="rId26" Type="http://schemas.openxmlformats.org/officeDocument/2006/relationships/image" Target="../media/image239.png"/><Relationship Id="rId3" Type="http://schemas.openxmlformats.org/officeDocument/2006/relationships/image" Target="../media/image219.png"/><Relationship Id="rId21" Type="http://schemas.openxmlformats.org/officeDocument/2006/relationships/image" Target="../media/image23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158.png"/><Relationship Id="rId25" Type="http://schemas.openxmlformats.org/officeDocument/2006/relationships/image" Target="../media/image238.png"/><Relationship Id="rId2" Type="http://schemas.openxmlformats.org/officeDocument/2006/relationships/image" Target="../media/image151.png"/><Relationship Id="rId16" Type="http://schemas.openxmlformats.org/officeDocument/2006/relationships/image" Target="../media/image157.png"/><Relationship Id="rId20" Type="http://schemas.openxmlformats.org/officeDocument/2006/relationships/image" Target="../media/image135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24" Type="http://schemas.openxmlformats.org/officeDocument/2006/relationships/image" Target="../media/image237.png"/><Relationship Id="rId5" Type="http://schemas.openxmlformats.org/officeDocument/2006/relationships/image" Target="../media/image14.png"/><Relationship Id="rId15" Type="http://schemas.openxmlformats.org/officeDocument/2006/relationships/image" Target="../media/image156.png"/><Relationship Id="rId23" Type="http://schemas.openxmlformats.org/officeDocument/2006/relationships/image" Target="../media/image236.png"/><Relationship Id="rId28" Type="http://schemas.openxmlformats.org/officeDocument/2006/relationships/image" Target="../media/image241.png"/><Relationship Id="rId10" Type="http://schemas.openxmlformats.org/officeDocument/2006/relationships/image" Target="../media/image17.png"/><Relationship Id="rId19" Type="http://schemas.openxmlformats.org/officeDocument/2006/relationships/image" Target="../media/image233.png"/><Relationship Id="rId31" Type="http://schemas.openxmlformats.org/officeDocument/2006/relationships/image" Target="../media/image31.png"/><Relationship Id="rId4" Type="http://schemas.openxmlformats.org/officeDocument/2006/relationships/image" Target="../media/image90.png"/><Relationship Id="rId9" Type="http://schemas.openxmlformats.org/officeDocument/2006/relationships/image" Target="../media/image168.png"/><Relationship Id="rId14" Type="http://schemas.openxmlformats.org/officeDocument/2006/relationships/image" Target="../media/image155.png"/><Relationship Id="rId22" Type="http://schemas.openxmlformats.org/officeDocument/2006/relationships/image" Target="../media/image235.png"/><Relationship Id="rId27" Type="http://schemas.openxmlformats.org/officeDocument/2006/relationships/image" Target="../media/image240.png"/><Relationship Id="rId30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4.png"/><Relationship Id="rId18" Type="http://schemas.openxmlformats.org/officeDocument/2006/relationships/image" Target="../media/image232.png"/><Relationship Id="rId26" Type="http://schemas.openxmlformats.org/officeDocument/2006/relationships/image" Target="../media/image239.png"/><Relationship Id="rId3" Type="http://schemas.openxmlformats.org/officeDocument/2006/relationships/image" Target="../media/image219.png"/><Relationship Id="rId21" Type="http://schemas.openxmlformats.org/officeDocument/2006/relationships/image" Target="../media/image234.png"/><Relationship Id="rId34" Type="http://schemas.openxmlformats.org/officeDocument/2006/relationships/image" Target="../media/image31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158.png"/><Relationship Id="rId25" Type="http://schemas.openxmlformats.org/officeDocument/2006/relationships/image" Target="../media/image238.png"/><Relationship Id="rId33" Type="http://schemas.openxmlformats.org/officeDocument/2006/relationships/image" Target="../media/image19.png"/><Relationship Id="rId2" Type="http://schemas.openxmlformats.org/officeDocument/2006/relationships/image" Target="../media/image151.png"/><Relationship Id="rId16" Type="http://schemas.openxmlformats.org/officeDocument/2006/relationships/image" Target="../media/image157.png"/><Relationship Id="rId20" Type="http://schemas.openxmlformats.org/officeDocument/2006/relationships/image" Target="../media/image135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24" Type="http://schemas.openxmlformats.org/officeDocument/2006/relationships/image" Target="../media/image237.png"/><Relationship Id="rId32" Type="http://schemas.openxmlformats.org/officeDocument/2006/relationships/image" Target="../media/image147.png"/><Relationship Id="rId5" Type="http://schemas.openxmlformats.org/officeDocument/2006/relationships/image" Target="../media/image14.png"/><Relationship Id="rId15" Type="http://schemas.openxmlformats.org/officeDocument/2006/relationships/image" Target="../media/image156.png"/><Relationship Id="rId23" Type="http://schemas.openxmlformats.org/officeDocument/2006/relationships/image" Target="../media/image236.png"/><Relationship Id="rId28" Type="http://schemas.openxmlformats.org/officeDocument/2006/relationships/image" Target="../media/image241.png"/><Relationship Id="rId10" Type="http://schemas.openxmlformats.org/officeDocument/2006/relationships/image" Target="../media/image17.png"/><Relationship Id="rId19" Type="http://schemas.openxmlformats.org/officeDocument/2006/relationships/image" Target="../media/image233.png"/><Relationship Id="rId31" Type="http://schemas.openxmlformats.org/officeDocument/2006/relationships/image" Target="../media/image243.png"/><Relationship Id="rId4" Type="http://schemas.openxmlformats.org/officeDocument/2006/relationships/image" Target="../media/image90.png"/><Relationship Id="rId9" Type="http://schemas.openxmlformats.org/officeDocument/2006/relationships/image" Target="../media/image168.png"/><Relationship Id="rId14" Type="http://schemas.openxmlformats.org/officeDocument/2006/relationships/image" Target="../media/image155.png"/><Relationship Id="rId22" Type="http://schemas.openxmlformats.org/officeDocument/2006/relationships/image" Target="../media/image235.png"/><Relationship Id="rId27" Type="http://schemas.openxmlformats.org/officeDocument/2006/relationships/image" Target="../media/image240.png"/><Relationship Id="rId30" Type="http://schemas.openxmlformats.org/officeDocument/2006/relationships/image" Target="../media/image2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26" Type="http://schemas.openxmlformats.org/officeDocument/2006/relationships/image" Target="../media/image18.png"/><Relationship Id="rId3" Type="http://schemas.openxmlformats.org/officeDocument/2006/relationships/image" Target="../media/image90.png"/><Relationship Id="rId21" Type="http://schemas.openxmlformats.org/officeDocument/2006/relationships/image" Target="../media/image15.png"/><Relationship Id="rId34" Type="http://schemas.openxmlformats.org/officeDocument/2006/relationships/image" Target="../media/image31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5" Type="http://schemas.openxmlformats.org/officeDocument/2006/relationships/image" Target="../media/image17.png"/><Relationship Id="rId33" Type="http://schemas.openxmlformats.org/officeDocument/2006/relationships/image" Target="../media/image19.png"/><Relationship Id="rId2" Type="http://schemas.openxmlformats.org/officeDocument/2006/relationships/image" Target="../media/image244.png"/><Relationship Id="rId16" Type="http://schemas.openxmlformats.org/officeDocument/2006/relationships/image" Target="../media/image256.png"/><Relationship Id="rId20" Type="http://schemas.openxmlformats.org/officeDocument/2006/relationships/image" Target="../media/image14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24" Type="http://schemas.openxmlformats.org/officeDocument/2006/relationships/image" Target="../media/image168.png"/><Relationship Id="rId32" Type="http://schemas.openxmlformats.org/officeDocument/2006/relationships/image" Target="../media/image158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23" Type="http://schemas.openxmlformats.org/officeDocument/2006/relationships/image" Target="../media/image153.png"/><Relationship Id="rId28" Type="http://schemas.openxmlformats.org/officeDocument/2006/relationships/image" Target="../media/image154.png"/><Relationship Id="rId10" Type="http://schemas.openxmlformats.org/officeDocument/2006/relationships/image" Target="../media/image250.png"/><Relationship Id="rId19" Type="http://schemas.openxmlformats.org/officeDocument/2006/relationships/image" Target="../media/image259.png"/><Relationship Id="rId31" Type="http://schemas.openxmlformats.org/officeDocument/2006/relationships/image" Target="../media/image157.png"/><Relationship Id="rId4" Type="http://schemas.openxmlformats.org/officeDocument/2006/relationships/image" Target="../media/image123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Relationship Id="rId22" Type="http://schemas.openxmlformats.org/officeDocument/2006/relationships/image" Target="../media/image16.png"/><Relationship Id="rId27" Type="http://schemas.openxmlformats.org/officeDocument/2006/relationships/image" Target="../media/image20.png"/><Relationship Id="rId30" Type="http://schemas.openxmlformats.org/officeDocument/2006/relationships/image" Target="../media/image1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26" Type="http://schemas.openxmlformats.org/officeDocument/2006/relationships/image" Target="../media/image168.png"/><Relationship Id="rId3" Type="http://schemas.openxmlformats.org/officeDocument/2006/relationships/image" Target="../media/image90.png"/><Relationship Id="rId21" Type="http://schemas.openxmlformats.org/officeDocument/2006/relationships/image" Target="../media/image259.png"/><Relationship Id="rId34" Type="http://schemas.openxmlformats.org/officeDocument/2006/relationships/image" Target="../media/image1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5" Type="http://schemas.openxmlformats.org/officeDocument/2006/relationships/image" Target="../media/image153.png"/><Relationship Id="rId33" Type="http://schemas.openxmlformats.org/officeDocument/2006/relationships/image" Target="../media/image157.png"/><Relationship Id="rId2" Type="http://schemas.openxmlformats.org/officeDocument/2006/relationships/image" Target="../media/image244.png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24" Type="http://schemas.openxmlformats.org/officeDocument/2006/relationships/image" Target="../media/image16.png"/><Relationship Id="rId32" Type="http://schemas.openxmlformats.org/officeDocument/2006/relationships/image" Target="../media/image156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23" Type="http://schemas.openxmlformats.org/officeDocument/2006/relationships/image" Target="../media/image15.png"/><Relationship Id="rId28" Type="http://schemas.openxmlformats.org/officeDocument/2006/relationships/image" Target="../media/image18.png"/><Relationship Id="rId36" Type="http://schemas.openxmlformats.org/officeDocument/2006/relationships/image" Target="../media/image31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31" Type="http://schemas.openxmlformats.org/officeDocument/2006/relationships/image" Target="../media/image155.png"/><Relationship Id="rId4" Type="http://schemas.openxmlformats.org/officeDocument/2006/relationships/image" Target="../media/image123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Relationship Id="rId22" Type="http://schemas.openxmlformats.org/officeDocument/2006/relationships/image" Target="../media/image14.png"/><Relationship Id="rId27" Type="http://schemas.openxmlformats.org/officeDocument/2006/relationships/image" Target="../media/image17.png"/><Relationship Id="rId30" Type="http://schemas.openxmlformats.org/officeDocument/2006/relationships/image" Target="../media/image154.png"/><Relationship Id="rId35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26" Type="http://schemas.openxmlformats.org/officeDocument/2006/relationships/image" Target="../media/image15.png"/><Relationship Id="rId39" Type="http://schemas.openxmlformats.org/officeDocument/2006/relationships/image" Target="../media/image31.png"/><Relationship Id="rId3" Type="http://schemas.openxmlformats.org/officeDocument/2006/relationships/image" Target="../media/image90.png"/><Relationship Id="rId21" Type="http://schemas.openxmlformats.org/officeDocument/2006/relationships/image" Target="../media/image277.png"/><Relationship Id="rId34" Type="http://schemas.openxmlformats.org/officeDocument/2006/relationships/image" Target="../media/image155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5" Type="http://schemas.openxmlformats.org/officeDocument/2006/relationships/image" Target="../media/image14.png"/><Relationship Id="rId33" Type="http://schemas.openxmlformats.org/officeDocument/2006/relationships/image" Target="../media/image154.png"/><Relationship Id="rId38" Type="http://schemas.openxmlformats.org/officeDocument/2006/relationships/image" Target="../media/image19.png"/><Relationship Id="rId2" Type="http://schemas.openxmlformats.org/officeDocument/2006/relationships/image" Target="../media/image244.png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29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24" Type="http://schemas.openxmlformats.org/officeDocument/2006/relationships/image" Target="../media/image259.png"/><Relationship Id="rId32" Type="http://schemas.openxmlformats.org/officeDocument/2006/relationships/image" Target="../media/image20.png"/><Relationship Id="rId37" Type="http://schemas.openxmlformats.org/officeDocument/2006/relationships/image" Target="../media/image158.png"/><Relationship Id="rId5" Type="http://schemas.openxmlformats.org/officeDocument/2006/relationships/image" Target="../media/image276.png"/><Relationship Id="rId15" Type="http://schemas.openxmlformats.org/officeDocument/2006/relationships/image" Target="../media/image270.png"/><Relationship Id="rId23" Type="http://schemas.openxmlformats.org/officeDocument/2006/relationships/image" Target="../media/image279.png"/><Relationship Id="rId28" Type="http://schemas.openxmlformats.org/officeDocument/2006/relationships/image" Target="../media/image153.png"/><Relationship Id="rId36" Type="http://schemas.openxmlformats.org/officeDocument/2006/relationships/image" Target="../media/image157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31" Type="http://schemas.openxmlformats.org/officeDocument/2006/relationships/image" Target="../media/image18.png"/><Relationship Id="rId4" Type="http://schemas.openxmlformats.org/officeDocument/2006/relationships/image" Target="../media/image123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Relationship Id="rId22" Type="http://schemas.openxmlformats.org/officeDocument/2006/relationships/image" Target="../media/image278.png"/><Relationship Id="rId27" Type="http://schemas.openxmlformats.org/officeDocument/2006/relationships/image" Target="../media/image16.png"/><Relationship Id="rId30" Type="http://schemas.openxmlformats.org/officeDocument/2006/relationships/image" Target="../media/image17.png"/><Relationship Id="rId35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31.png"/><Relationship Id="rId3" Type="http://schemas.openxmlformats.org/officeDocument/2006/relationships/image" Target="../media/image23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17" Type="http://schemas.openxmlformats.org/officeDocument/2006/relationships/image" Target="../media/image20.png"/><Relationship Id="rId2" Type="http://schemas.openxmlformats.org/officeDocument/2006/relationships/image" Target="../media/image22.png"/><Relationship Id="rId16" Type="http://schemas.openxmlformats.org/officeDocument/2006/relationships/image" Target="../media/image1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16.png"/><Relationship Id="rId24" Type="http://schemas.openxmlformats.org/officeDocument/2006/relationships/image" Target="../media/image37.png"/><Relationship Id="rId5" Type="http://schemas.openxmlformats.org/officeDocument/2006/relationships/image" Target="../media/image25.png"/><Relationship Id="rId15" Type="http://schemas.openxmlformats.org/officeDocument/2006/relationships/image" Target="../media/image18.png"/><Relationship Id="rId23" Type="http://schemas.openxmlformats.org/officeDocument/2006/relationships/image" Target="../media/image36.pn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168.png"/><Relationship Id="rId18" Type="http://schemas.openxmlformats.org/officeDocument/2006/relationships/image" Target="../media/image155.png"/><Relationship Id="rId3" Type="http://schemas.openxmlformats.org/officeDocument/2006/relationships/image" Target="../media/image90.png"/><Relationship Id="rId21" Type="http://schemas.openxmlformats.org/officeDocument/2006/relationships/image" Target="../media/image158.png"/><Relationship Id="rId7" Type="http://schemas.openxmlformats.org/officeDocument/2006/relationships/image" Target="../media/image282.png"/><Relationship Id="rId12" Type="http://schemas.openxmlformats.org/officeDocument/2006/relationships/image" Target="../media/image153.png"/><Relationship Id="rId17" Type="http://schemas.openxmlformats.org/officeDocument/2006/relationships/image" Target="../media/image154.png"/><Relationship Id="rId2" Type="http://schemas.openxmlformats.org/officeDocument/2006/relationships/image" Target="../media/image244.png"/><Relationship Id="rId16" Type="http://schemas.openxmlformats.org/officeDocument/2006/relationships/image" Target="../media/image20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11" Type="http://schemas.openxmlformats.org/officeDocument/2006/relationships/image" Target="../media/image16.png"/><Relationship Id="rId5" Type="http://schemas.openxmlformats.org/officeDocument/2006/relationships/image" Target="../media/image280.png"/><Relationship Id="rId15" Type="http://schemas.openxmlformats.org/officeDocument/2006/relationships/image" Target="../media/image18.png"/><Relationship Id="rId23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156.png"/><Relationship Id="rId4" Type="http://schemas.openxmlformats.org/officeDocument/2006/relationships/image" Target="../media/image123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153.png"/><Relationship Id="rId18" Type="http://schemas.openxmlformats.org/officeDocument/2006/relationships/image" Target="../media/image154.png"/><Relationship Id="rId3" Type="http://schemas.openxmlformats.org/officeDocument/2006/relationships/image" Target="../media/image90.png"/><Relationship Id="rId21" Type="http://schemas.openxmlformats.org/officeDocument/2006/relationships/image" Target="../media/image157.png"/><Relationship Id="rId7" Type="http://schemas.openxmlformats.org/officeDocument/2006/relationships/image" Target="../media/image287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image" Target="../media/image283.png"/><Relationship Id="rId16" Type="http://schemas.openxmlformats.org/officeDocument/2006/relationships/image" Target="../media/image18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openxmlformats.org/officeDocument/2006/relationships/image" Target="../media/image15.png"/><Relationship Id="rId24" Type="http://schemas.openxmlformats.org/officeDocument/2006/relationships/image" Target="../media/image31.png"/><Relationship Id="rId5" Type="http://schemas.openxmlformats.org/officeDocument/2006/relationships/image" Target="../media/image285.png"/><Relationship Id="rId15" Type="http://schemas.openxmlformats.org/officeDocument/2006/relationships/image" Target="../media/image17.png"/><Relationship Id="rId23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155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168.png"/><Relationship Id="rId22" Type="http://schemas.openxmlformats.org/officeDocument/2006/relationships/image" Target="../media/image1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168.png"/><Relationship Id="rId18" Type="http://schemas.openxmlformats.org/officeDocument/2006/relationships/image" Target="../media/image155.png"/><Relationship Id="rId3" Type="http://schemas.openxmlformats.org/officeDocument/2006/relationships/image" Target="../media/image90.png"/><Relationship Id="rId21" Type="http://schemas.openxmlformats.org/officeDocument/2006/relationships/image" Target="../media/image158.png"/><Relationship Id="rId7" Type="http://schemas.openxmlformats.org/officeDocument/2006/relationships/image" Target="../media/image292.png"/><Relationship Id="rId12" Type="http://schemas.openxmlformats.org/officeDocument/2006/relationships/image" Target="../media/image153.png"/><Relationship Id="rId17" Type="http://schemas.openxmlformats.org/officeDocument/2006/relationships/image" Target="../media/image154.png"/><Relationship Id="rId2" Type="http://schemas.openxmlformats.org/officeDocument/2006/relationships/image" Target="../media/image283.png"/><Relationship Id="rId16" Type="http://schemas.openxmlformats.org/officeDocument/2006/relationships/image" Target="../media/image20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6.png"/><Relationship Id="rId5" Type="http://schemas.openxmlformats.org/officeDocument/2006/relationships/image" Target="../media/image291.png"/><Relationship Id="rId15" Type="http://schemas.openxmlformats.org/officeDocument/2006/relationships/image" Target="../media/image18.png"/><Relationship Id="rId23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156.png"/><Relationship Id="rId4" Type="http://schemas.openxmlformats.org/officeDocument/2006/relationships/image" Target="../media/image290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289.png"/><Relationship Id="rId18" Type="http://schemas.openxmlformats.org/officeDocument/2006/relationships/image" Target="../media/image168.png"/><Relationship Id="rId26" Type="http://schemas.openxmlformats.org/officeDocument/2006/relationships/image" Target="../media/image158.png"/><Relationship Id="rId3" Type="http://schemas.openxmlformats.org/officeDocument/2006/relationships/image" Target="../media/image90.png"/><Relationship Id="rId21" Type="http://schemas.openxmlformats.org/officeDocument/2006/relationships/image" Target="../media/image20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17" Type="http://schemas.openxmlformats.org/officeDocument/2006/relationships/image" Target="../media/image153.png"/><Relationship Id="rId25" Type="http://schemas.openxmlformats.org/officeDocument/2006/relationships/image" Target="../media/image157.png"/><Relationship Id="rId2" Type="http://schemas.openxmlformats.org/officeDocument/2006/relationships/image" Target="../media/image283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24" Type="http://schemas.openxmlformats.org/officeDocument/2006/relationships/image" Target="../media/image156.png"/><Relationship Id="rId5" Type="http://schemas.openxmlformats.org/officeDocument/2006/relationships/image" Target="../media/image294.png"/><Relationship Id="rId15" Type="http://schemas.openxmlformats.org/officeDocument/2006/relationships/image" Target="../media/image15.png"/><Relationship Id="rId23" Type="http://schemas.openxmlformats.org/officeDocument/2006/relationships/image" Target="../media/image155.png"/><Relationship Id="rId28" Type="http://schemas.openxmlformats.org/officeDocument/2006/relationships/image" Target="../media/image31.png"/><Relationship Id="rId10" Type="http://schemas.openxmlformats.org/officeDocument/2006/relationships/image" Target="../media/image299.png"/><Relationship Id="rId19" Type="http://schemas.openxmlformats.org/officeDocument/2006/relationships/image" Target="../media/image17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14.png"/><Relationship Id="rId22" Type="http://schemas.openxmlformats.org/officeDocument/2006/relationships/image" Target="../media/image154.png"/><Relationship Id="rId27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9.png"/><Relationship Id="rId18" Type="http://schemas.openxmlformats.org/officeDocument/2006/relationships/image" Target="../media/image168.png"/><Relationship Id="rId26" Type="http://schemas.openxmlformats.org/officeDocument/2006/relationships/image" Target="../media/image19.png"/><Relationship Id="rId3" Type="http://schemas.openxmlformats.org/officeDocument/2006/relationships/image" Target="../media/image90.png"/><Relationship Id="rId21" Type="http://schemas.openxmlformats.org/officeDocument/2006/relationships/image" Target="../media/image20.png"/><Relationship Id="rId7" Type="http://schemas.openxmlformats.org/officeDocument/2006/relationships/image" Target="../media/image299.png"/><Relationship Id="rId12" Type="http://schemas.openxmlformats.org/officeDocument/2006/relationships/image" Target="../media/image308.png"/><Relationship Id="rId17" Type="http://schemas.openxmlformats.org/officeDocument/2006/relationships/image" Target="../media/image153.png"/><Relationship Id="rId25" Type="http://schemas.openxmlformats.org/officeDocument/2006/relationships/image" Target="../media/image158.png"/><Relationship Id="rId2" Type="http://schemas.openxmlformats.org/officeDocument/2006/relationships/image" Target="../media/image283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7.png"/><Relationship Id="rId24" Type="http://schemas.openxmlformats.org/officeDocument/2006/relationships/image" Target="../media/image157.png"/><Relationship Id="rId5" Type="http://schemas.openxmlformats.org/officeDocument/2006/relationships/image" Target="../media/image303.png"/><Relationship Id="rId15" Type="http://schemas.openxmlformats.org/officeDocument/2006/relationships/image" Target="../media/image15.png"/><Relationship Id="rId23" Type="http://schemas.openxmlformats.org/officeDocument/2006/relationships/image" Target="../media/image156.png"/><Relationship Id="rId28" Type="http://schemas.openxmlformats.org/officeDocument/2006/relationships/image" Target="../media/image259.png"/><Relationship Id="rId10" Type="http://schemas.openxmlformats.org/officeDocument/2006/relationships/image" Target="../media/image306.png"/><Relationship Id="rId19" Type="http://schemas.openxmlformats.org/officeDocument/2006/relationships/image" Target="../media/image17.png"/><Relationship Id="rId4" Type="http://schemas.openxmlformats.org/officeDocument/2006/relationships/image" Target="../media/image302.png"/><Relationship Id="rId9" Type="http://schemas.openxmlformats.org/officeDocument/2006/relationships/image" Target="../media/image305.png"/><Relationship Id="rId14" Type="http://schemas.openxmlformats.org/officeDocument/2006/relationships/image" Target="../media/image289.png"/><Relationship Id="rId22" Type="http://schemas.openxmlformats.org/officeDocument/2006/relationships/image" Target="../media/image155.png"/><Relationship Id="rId27" Type="http://schemas.openxmlformats.org/officeDocument/2006/relationships/image" Target="../media/image31.png"/><Relationship Id="rId30" Type="http://schemas.openxmlformats.org/officeDocument/2006/relationships/image" Target="../media/image1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0.png"/><Relationship Id="rId18" Type="http://schemas.openxmlformats.org/officeDocument/2006/relationships/image" Target="../media/image157.png"/><Relationship Id="rId3" Type="http://schemas.openxmlformats.org/officeDocument/2006/relationships/image" Target="../media/image311.png"/><Relationship Id="rId21" Type="http://schemas.openxmlformats.org/officeDocument/2006/relationships/image" Target="../media/image314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156.png"/><Relationship Id="rId25" Type="http://schemas.openxmlformats.org/officeDocument/2006/relationships/image" Target="../media/image317.png"/><Relationship Id="rId2" Type="http://schemas.openxmlformats.org/officeDocument/2006/relationships/image" Target="../media/image310.png"/><Relationship Id="rId16" Type="http://schemas.openxmlformats.org/officeDocument/2006/relationships/image" Target="../media/image155.png"/><Relationship Id="rId20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24" Type="http://schemas.openxmlformats.org/officeDocument/2006/relationships/image" Target="../media/image316.png"/><Relationship Id="rId5" Type="http://schemas.openxmlformats.org/officeDocument/2006/relationships/image" Target="../media/image14.png"/><Relationship Id="rId15" Type="http://schemas.openxmlformats.org/officeDocument/2006/relationships/image" Target="../media/image154.png"/><Relationship Id="rId23" Type="http://schemas.openxmlformats.org/officeDocument/2006/relationships/image" Target="../media/image315.png"/><Relationship Id="rId10" Type="http://schemas.openxmlformats.org/officeDocument/2006/relationships/image" Target="../media/image17.png"/><Relationship Id="rId19" Type="http://schemas.openxmlformats.org/officeDocument/2006/relationships/image" Target="../media/image312.png"/><Relationship Id="rId4" Type="http://schemas.openxmlformats.org/officeDocument/2006/relationships/image" Target="../media/image90.png"/><Relationship Id="rId9" Type="http://schemas.openxmlformats.org/officeDocument/2006/relationships/image" Target="../media/image30.png"/><Relationship Id="rId14" Type="http://schemas.openxmlformats.org/officeDocument/2006/relationships/image" Target="../media/image31.png"/><Relationship Id="rId22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54.png"/><Relationship Id="rId18" Type="http://schemas.openxmlformats.org/officeDocument/2006/relationships/image" Target="../media/image300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17" Type="http://schemas.openxmlformats.org/officeDocument/2006/relationships/image" Target="../media/image299.png"/><Relationship Id="rId2" Type="http://schemas.openxmlformats.org/officeDocument/2006/relationships/image" Target="../media/image90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156.png"/><Relationship Id="rId10" Type="http://schemas.openxmlformats.org/officeDocument/2006/relationships/image" Target="../media/image19.png"/><Relationship Id="rId19" Type="http://schemas.openxmlformats.org/officeDocument/2006/relationships/image" Target="../media/image317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1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55.png"/><Relationship Id="rId18" Type="http://schemas.openxmlformats.org/officeDocument/2006/relationships/image" Target="../media/image317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154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5" Type="http://schemas.openxmlformats.org/officeDocument/2006/relationships/image" Target="../media/image157.png"/><Relationship Id="rId10" Type="http://schemas.openxmlformats.org/officeDocument/2006/relationships/image" Target="../media/image20.png"/><Relationship Id="rId19" Type="http://schemas.openxmlformats.org/officeDocument/2006/relationships/image" Target="../media/image9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1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2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6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68.png"/><Relationship Id="rId21" Type="http://schemas.openxmlformats.org/officeDocument/2006/relationships/image" Target="../media/image52.png"/><Relationship Id="rId7" Type="http://schemas.openxmlformats.org/officeDocument/2006/relationships/image" Target="../media/image72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12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70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75.png"/><Relationship Id="rId19" Type="http://schemas.openxmlformats.org/officeDocument/2006/relationships/image" Target="../media/image5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0.png"/><Relationship Id="rId18" Type="http://schemas.openxmlformats.org/officeDocument/2006/relationships/image" Target="../media/image35.png"/><Relationship Id="rId26" Type="http://schemas.openxmlformats.org/officeDocument/2006/relationships/image" Target="../media/image86.png"/><Relationship Id="rId3" Type="http://schemas.openxmlformats.org/officeDocument/2006/relationships/image" Target="../media/image77.png"/><Relationship Id="rId21" Type="http://schemas.openxmlformats.org/officeDocument/2006/relationships/image" Target="../media/image81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34.png"/><Relationship Id="rId25" Type="http://schemas.openxmlformats.org/officeDocument/2006/relationships/image" Target="../media/image85.png"/><Relationship Id="rId2" Type="http://schemas.openxmlformats.org/officeDocument/2006/relationships/image" Target="../media/image76.png"/><Relationship Id="rId16" Type="http://schemas.openxmlformats.org/officeDocument/2006/relationships/image" Target="../media/image33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24" Type="http://schemas.openxmlformats.org/officeDocument/2006/relationships/image" Target="../media/image84.png"/><Relationship Id="rId5" Type="http://schemas.openxmlformats.org/officeDocument/2006/relationships/image" Target="../media/image14.png"/><Relationship Id="rId15" Type="http://schemas.openxmlformats.org/officeDocument/2006/relationships/image" Target="../media/image32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17.png"/><Relationship Id="rId19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30.png"/><Relationship Id="rId14" Type="http://schemas.openxmlformats.org/officeDocument/2006/relationships/image" Target="../media/image31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1.png"/><Relationship Id="rId18" Type="http://schemas.openxmlformats.org/officeDocument/2006/relationships/image" Target="../media/image79.png"/><Relationship Id="rId26" Type="http://schemas.openxmlformats.org/officeDocument/2006/relationships/image" Target="../media/image99.png"/><Relationship Id="rId3" Type="http://schemas.openxmlformats.org/officeDocument/2006/relationships/image" Target="../media/image92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17" Type="http://schemas.openxmlformats.org/officeDocument/2006/relationships/image" Target="../media/image35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2" Type="http://schemas.openxmlformats.org/officeDocument/2006/relationships/image" Target="../media/image91.png"/><Relationship Id="rId16" Type="http://schemas.openxmlformats.org/officeDocument/2006/relationships/image" Target="../media/image34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5" Type="http://schemas.openxmlformats.org/officeDocument/2006/relationships/image" Target="../media/image15.png"/><Relationship Id="rId15" Type="http://schemas.openxmlformats.org/officeDocument/2006/relationships/image" Target="../media/image33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90.png"/><Relationship Id="rId10" Type="http://schemas.openxmlformats.org/officeDocument/2006/relationships/image" Target="../media/image18.png"/><Relationship Id="rId19" Type="http://schemas.openxmlformats.org/officeDocument/2006/relationships/image" Target="../media/image76.png"/><Relationship Id="rId31" Type="http://schemas.openxmlformats.org/officeDocument/2006/relationships/image" Target="../media/image104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1633" y="4129816"/>
            <a:ext cx="7816728" cy="15976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357" y="7818595"/>
            <a:ext cx="2562324" cy="5959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21810" y="8519944"/>
            <a:ext cx="1479920" cy="469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5933" y="5527182"/>
            <a:ext cx="7947181" cy="175853"/>
            <a:chOff x="5235933" y="5527182"/>
            <a:chExt cx="7947181" cy="1758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5933" y="5527182"/>
              <a:ext cx="7947181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49745" y="8891364"/>
            <a:ext cx="844063" cy="409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02096" y="8891364"/>
            <a:ext cx="1479920" cy="4698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59610" y="9243736"/>
            <a:ext cx="844063" cy="4190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46849" y="9243736"/>
            <a:ext cx="872634" cy="4095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7200" y="3923382"/>
            <a:ext cx="897711" cy="3422863"/>
            <a:chOff x="1247200" y="3923382"/>
            <a:chExt cx="897711" cy="34228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200" y="3923382"/>
              <a:ext cx="897711" cy="3422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597" y="7727918"/>
            <a:ext cx="2664976" cy="61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9697" y="8605758"/>
            <a:ext cx="1622957" cy="6190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9987" y="6825678"/>
            <a:ext cx="2317633" cy="6190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9401" y="5066668"/>
            <a:ext cx="1622957" cy="6190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2402" y="2465578"/>
            <a:ext cx="2989746" cy="7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112403" y="3302683"/>
            <a:ext cx="4937547" cy="5361854"/>
            <a:chOff x="4729203" y="3020787"/>
            <a:chExt cx="4937547" cy="53618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9203" y="3020787"/>
              <a:ext cx="4937547" cy="53618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65752" y="3226774"/>
            <a:ext cx="5531648" cy="5402073"/>
            <a:chOff x="11305183" y="3020735"/>
            <a:chExt cx="5531648" cy="536190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305183" y="3020735"/>
              <a:ext cx="5410282" cy="5361854"/>
              <a:chOff x="11305183" y="3020735"/>
              <a:chExt cx="5410282" cy="536185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05183" y="3020735"/>
                <a:ext cx="5410282" cy="536185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62700" y="3810397"/>
              <a:ext cx="4662665" cy="29291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51341" y="3977596"/>
            <a:ext cx="4798328" cy="2962130"/>
            <a:chOff x="11568141" y="3845454"/>
            <a:chExt cx="4798328" cy="29621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68141" y="3845454"/>
              <a:ext cx="4798328" cy="29621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73756" y="5485547"/>
            <a:ext cx="1287485" cy="882622"/>
            <a:chOff x="9853542" y="5142857"/>
            <a:chExt cx="1287485" cy="8826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53542" y="5142857"/>
              <a:ext cx="1287485" cy="882622"/>
            </a:xfrm>
            <a:prstGeom prst="rect">
              <a:avLst/>
            </a:prstGeom>
          </p:spPr>
        </p:pic>
      </p:grpSp>
      <p:grpSp>
        <p:nvGrpSpPr>
          <p:cNvPr id="44" name="그룹 1005">
            <a:extLst>
              <a:ext uri="{FF2B5EF4-FFF2-40B4-BE49-F238E27FC236}">
                <a16:creationId xmlns:a16="http://schemas.microsoft.com/office/drawing/2014/main" id="{46B1EB06-0297-9922-4F4C-81D73018B7B6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46" name="Object 16">
              <a:extLst>
                <a:ext uri="{FF2B5EF4-FFF2-40B4-BE49-F238E27FC236}">
                  <a16:creationId xmlns:a16="http://schemas.microsoft.com/office/drawing/2014/main" id="{21D4AF74-75CC-0D79-D796-136C2D8D2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C6F7D1-4570-CF1F-8208-E738E14FF461}"/>
              </a:ext>
            </a:extLst>
          </p:cNvPr>
          <p:cNvSpPr txBox="1"/>
          <p:nvPr/>
        </p:nvSpPr>
        <p:spPr>
          <a:xfrm>
            <a:off x="13933726" y="260140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편지지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B69BCA-97C5-2374-3418-8B4D139E38F2}"/>
              </a:ext>
            </a:extLst>
          </p:cNvPr>
          <p:cNvSpPr txBox="1"/>
          <p:nvPr/>
        </p:nvSpPr>
        <p:spPr>
          <a:xfrm>
            <a:off x="6704173" y="2628900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브라우저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CD9106-1297-13A3-06F8-FE2EEDA8AC4E}"/>
              </a:ext>
            </a:extLst>
          </p:cNvPr>
          <p:cNvSpPr txBox="1"/>
          <p:nvPr/>
        </p:nvSpPr>
        <p:spPr>
          <a:xfrm>
            <a:off x="5832941" y="8878312"/>
            <a:ext cx="349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브라우저 실행 및 활동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DB21CE-500E-4777-E2DD-8166C08427F7}"/>
              </a:ext>
            </a:extLst>
          </p:cNvPr>
          <p:cNvSpPr txBox="1"/>
          <p:nvPr/>
        </p:nvSpPr>
        <p:spPr>
          <a:xfrm>
            <a:off x="12722657" y="8915274"/>
            <a:ext cx="349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편지지 선택 및 내용 작성</a:t>
            </a:r>
          </a:p>
        </p:txBody>
      </p:sp>
      <p:grpSp>
        <p:nvGrpSpPr>
          <p:cNvPr id="56" name="그룹 1006">
            <a:extLst>
              <a:ext uri="{FF2B5EF4-FFF2-40B4-BE49-F238E27FC236}">
                <a16:creationId xmlns:a16="http://schemas.microsoft.com/office/drawing/2014/main" id="{DD470F3D-5390-75F7-DE09-F03436F7F2B5}"/>
              </a:ext>
            </a:extLst>
          </p:cNvPr>
          <p:cNvGrpSpPr/>
          <p:nvPr/>
        </p:nvGrpSpPr>
        <p:grpSpPr>
          <a:xfrm>
            <a:off x="961367" y="3129371"/>
            <a:ext cx="3034483" cy="871065"/>
            <a:chOff x="950082" y="3138588"/>
            <a:chExt cx="3034483" cy="871065"/>
          </a:xfrm>
        </p:grpSpPr>
        <p:pic>
          <p:nvPicPr>
            <p:cNvPr id="57" name="Object 17">
              <a:extLst>
                <a:ext uri="{FF2B5EF4-FFF2-40B4-BE49-F238E27FC236}">
                  <a16:creationId xmlns:a16="http://schemas.microsoft.com/office/drawing/2014/main" id="{0E2601CF-2A4C-A459-9DBD-97596FE2D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0082" y="3138588"/>
              <a:ext cx="3034483" cy="871065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149B76A3-7302-FDC9-DEE6-7F4AF8460766}"/>
              </a:ext>
            </a:extLst>
          </p:cNvPr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59" name="Object 29">
              <a:extLst>
                <a:ext uri="{FF2B5EF4-FFF2-40B4-BE49-F238E27FC236}">
                  <a16:creationId xmlns:a16="http://schemas.microsoft.com/office/drawing/2014/main" id="{AB0D2F0B-A862-B522-E8C1-F8D8E852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60" name="Object 35">
            <a:extLst>
              <a:ext uri="{FF2B5EF4-FFF2-40B4-BE49-F238E27FC236}">
                <a16:creationId xmlns:a16="http://schemas.microsoft.com/office/drawing/2014/main" id="{2F207AEC-A318-0638-C501-95A08B17AB8E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9697" y="3262772"/>
            <a:ext cx="1622957" cy="619033"/>
          </a:xfrm>
          <a:prstGeom prst="rect">
            <a:avLst/>
          </a:prstGeom>
        </p:spPr>
      </p:pic>
      <p:grpSp>
        <p:nvGrpSpPr>
          <p:cNvPr id="61" name="그룹 1005">
            <a:extLst>
              <a:ext uri="{FF2B5EF4-FFF2-40B4-BE49-F238E27FC236}">
                <a16:creationId xmlns:a16="http://schemas.microsoft.com/office/drawing/2014/main" id="{4F29E533-59B8-A360-391C-833594F9F930}"/>
              </a:ext>
            </a:extLst>
          </p:cNvPr>
          <p:cNvGrpSpPr/>
          <p:nvPr/>
        </p:nvGrpSpPr>
        <p:grpSpPr>
          <a:xfrm>
            <a:off x="955995" y="4046127"/>
            <a:ext cx="3051783" cy="859967"/>
            <a:chOff x="965246" y="4046920"/>
            <a:chExt cx="3051783" cy="859967"/>
          </a:xfrm>
        </p:grpSpPr>
        <p:pic>
          <p:nvPicPr>
            <p:cNvPr id="62" name="Object 14">
              <a:extLst>
                <a:ext uri="{FF2B5EF4-FFF2-40B4-BE49-F238E27FC236}">
                  <a16:creationId xmlns:a16="http://schemas.microsoft.com/office/drawing/2014/main" id="{8A8C148B-9F85-A59D-8CD7-F23AFDBCE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5246" y="4046920"/>
              <a:ext cx="3051783" cy="859967"/>
            </a:xfrm>
            <a:prstGeom prst="rect">
              <a:avLst/>
            </a:prstGeom>
          </p:spPr>
        </p:pic>
      </p:grpSp>
      <p:grpSp>
        <p:nvGrpSpPr>
          <p:cNvPr id="63" name="그룹 1006">
            <a:extLst>
              <a:ext uri="{FF2B5EF4-FFF2-40B4-BE49-F238E27FC236}">
                <a16:creationId xmlns:a16="http://schemas.microsoft.com/office/drawing/2014/main" id="{B676C87D-0584-86D6-5188-09DC6FDFE4B3}"/>
              </a:ext>
            </a:extLst>
          </p:cNvPr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64" name="Object 20">
              <a:extLst>
                <a:ext uri="{FF2B5EF4-FFF2-40B4-BE49-F238E27FC236}">
                  <a16:creationId xmlns:a16="http://schemas.microsoft.com/office/drawing/2014/main" id="{F10EC76F-BD63-3E1D-D5D6-4B7812CAF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pic>
        <p:nvPicPr>
          <p:cNvPr id="65" name="Object 34">
            <a:extLst>
              <a:ext uri="{FF2B5EF4-FFF2-40B4-BE49-F238E27FC236}">
                <a16:creationId xmlns:a16="http://schemas.microsoft.com/office/drawing/2014/main" id="{3E03A730-C73D-8A39-D025-46E739759789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19401" y="4191010"/>
            <a:ext cx="1622957" cy="619033"/>
          </a:xfrm>
          <a:prstGeom prst="rect">
            <a:avLst/>
          </a:prstGeom>
        </p:spPr>
      </p:pic>
      <p:pic>
        <p:nvPicPr>
          <p:cNvPr id="66" name="Object 4">
            <a:extLst>
              <a:ext uri="{FF2B5EF4-FFF2-40B4-BE49-F238E27FC236}">
                <a16:creationId xmlns:a16="http://schemas.microsoft.com/office/drawing/2014/main" id="{4DF357A5-DAF1-E1BA-72AD-822D643C47AC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3984" y="608434"/>
            <a:ext cx="10699093" cy="141615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9F348FC-5E3D-5274-EB4B-C7CA1C10EB8E}"/>
              </a:ext>
            </a:extLst>
          </p:cNvPr>
          <p:cNvSpPr txBox="1"/>
          <p:nvPr/>
        </p:nvSpPr>
        <p:spPr>
          <a:xfrm>
            <a:off x="11391662" y="1129298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응용에서 표현까지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10699093" cy="1416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597" y="7727918"/>
            <a:ext cx="2664976" cy="61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9697" y="8605758"/>
            <a:ext cx="1622957" cy="6190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9987" y="6825678"/>
            <a:ext cx="2317633" cy="6190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9401" y="5066668"/>
            <a:ext cx="1622957" cy="6190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2402" y="2465578"/>
            <a:ext cx="2989746" cy="7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569405" y="3300995"/>
            <a:ext cx="5292044" cy="4485714"/>
            <a:chOff x="4569405" y="3300995"/>
            <a:chExt cx="5292044" cy="44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569405" y="3300995"/>
              <a:ext cx="4573452" cy="4484064"/>
              <a:chOff x="4569405" y="3300995"/>
              <a:chExt cx="4573452" cy="448406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569405" y="3300995"/>
                <a:ext cx="4573452" cy="448406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87319" y="4090658"/>
              <a:ext cx="4343684" cy="293871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02862" y="7690599"/>
            <a:ext cx="1070234" cy="62264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61449" y="3615290"/>
            <a:ext cx="2982077" cy="3055134"/>
            <a:chOff x="9861449" y="3615290"/>
            <a:chExt cx="2982077" cy="305513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61449" y="3615290"/>
              <a:ext cx="2982077" cy="305513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19980" y="7698218"/>
            <a:ext cx="1070244" cy="6321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28987" y="3319572"/>
            <a:ext cx="5292008" cy="4485714"/>
            <a:chOff x="13328987" y="3319572"/>
            <a:chExt cx="5292008" cy="448571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328987" y="3319572"/>
              <a:ext cx="4573452" cy="4484064"/>
              <a:chOff x="13328987" y="3319572"/>
              <a:chExt cx="4573452" cy="448406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328987" y="3319572"/>
                <a:ext cx="4573452" cy="4484064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37341" y="4109236"/>
              <a:ext cx="4128893" cy="289109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148361" y="7698218"/>
            <a:ext cx="1210491" cy="632167"/>
          </a:xfrm>
          <a:prstGeom prst="rect">
            <a:avLst/>
          </a:prstGeom>
        </p:spPr>
      </p:pic>
      <p:grpSp>
        <p:nvGrpSpPr>
          <p:cNvPr id="43" name="그룹 1005">
            <a:extLst>
              <a:ext uri="{FF2B5EF4-FFF2-40B4-BE49-F238E27FC236}">
                <a16:creationId xmlns:a16="http://schemas.microsoft.com/office/drawing/2014/main" id="{5E1AD694-C8A3-ECE8-EC64-7288884BC86C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45" name="Object 16">
              <a:extLst>
                <a:ext uri="{FF2B5EF4-FFF2-40B4-BE49-F238E27FC236}">
                  <a16:creationId xmlns:a16="http://schemas.microsoft.com/office/drawing/2014/main" id="{D08B371F-4A06-34A0-A2D1-B3F689D2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E0FD46A-8E15-F904-54F0-74E002B6B605}"/>
              </a:ext>
            </a:extLst>
          </p:cNvPr>
          <p:cNvSpPr txBox="1"/>
          <p:nvPr/>
        </p:nvSpPr>
        <p:spPr>
          <a:xfrm>
            <a:off x="11391662" y="1129298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응용에서 표현까지</a:t>
            </a:r>
          </a:p>
        </p:txBody>
      </p: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84D87153-CBFF-6B57-7806-68F43722F815}"/>
              </a:ext>
            </a:extLst>
          </p:cNvPr>
          <p:cNvGrpSpPr/>
          <p:nvPr/>
        </p:nvGrpSpPr>
        <p:grpSpPr>
          <a:xfrm>
            <a:off x="961367" y="3129371"/>
            <a:ext cx="3034483" cy="871065"/>
            <a:chOff x="950082" y="3138588"/>
            <a:chExt cx="3034483" cy="871065"/>
          </a:xfrm>
        </p:grpSpPr>
        <p:pic>
          <p:nvPicPr>
            <p:cNvPr id="50" name="Object 17">
              <a:extLst>
                <a:ext uri="{FF2B5EF4-FFF2-40B4-BE49-F238E27FC236}">
                  <a16:creationId xmlns:a16="http://schemas.microsoft.com/office/drawing/2014/main" id="{FB482FFF-4DB6-F800-3A83-CEB1AFE42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0082" y="3138588"/>
              <a:ext cx="3034483" cy="871065"/>
            </a:xfrm>
            <a:prstGeom prst="rect">
              <a:avLst/>
            </a:prstGeom>
          </p:spPr>
        </p:pic>
      </p:grpSp>
      <p:grpSp>
        <p:nvGrpSpPr>
          <p:cNvPr id="52" name="그룹 1009">
            <a:extLst>
              <a:ext uri="{FF2B5EF4-FFF2-40B4-BE49-F238E27FC236}">
                <a16:creationId xmlns:a16="http://schemas.microsoft.com/office/drawing/2014/main" id="{BC6EFF53-97FC-5386-2E7A-D47BC1BD39D9}"/>
              </a:ext>
            </a:extLst>
          </p:cNvPr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54" name="Object 29">
              <a:extLst>
                <a:ext uri="{FF2B5EF4-FFF2-40B4-BE49-F238E27FC236}">
                  <a16:creationId xmlns:a16="http://schemas.microsoft.com/office/drawing/2014/main" id="{EB030ECF-D923-936D-04FB-EA63BE2A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56" name="Object 35">
            <a:extLst>
              <a:ext uri="{FF2B5EF4-FFF2-40B4-BE49-F238E27FC236}">
                <a16:creationId xmlns:a16="http://schemas.microsoft.com/office/drawing/2014/main" id="{D42BF708-2074-20D3-858F-CAED4FEFD72B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99697" y="3262772"/>
            <a:ext cx="1622957" cy="619033"/>
          </a:xfrm>
          <a:prstGeom prst="rect">
            <a:avLst/>
          </a:prstGeom>
        </p:spPr>
      </p:pic>
      <p:grpSp>
        <p:nvGrpSpPr>
          <p:cNvPr id="57" name="그룹 1005">
            <a:extLst>
              <a:ext uri="{FF2B5EF4-FFF2-40B4-BE49-F238E27FC236}">
                <a16:creationId xmlns:a16="http://schemas.microsoft.com/office/drawing/2014/main" id="{BBCE6365-6857-8B8A-B083-4015230E75FC}"/>
              </a:ext>
            </a:extLst>
          </p:cNvPr>
          <p:cNvGrpSpPr/>
          <p:nvPr/>
        </p:nvGrpSpPr>
        <p:grpSpPr>
          <a:xfrm>
            <a:off x="955995" y="4046127"/>
            <a:ext cx="3051783" cy="859967"/>
            <a:chOff x="965246" y="4046920"/>
            <a:chExt cx="3051783" cy="859967"/>
          </a:xfrm>
        </p:grpSpPr>
        <p:pic>
          <p:nvPicPr>
            <p:cNvPr id="58" name="Object 14">
              <a:extLst>
                <a:ext uri="{FF2B5EF4-FFF2-40B4-BE49-F238E27FC236}">
                  <a16:creationId xmlns:a16="http://schemas.microsoft.com/office/drawing/2014/main" id="{D9C311E9-B7A7-39C9-1993-FFC65213B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5246" y="4046920"/>
              <a:ext cx="3051783" cy="859967"/>
            </a:xfrm>
            <a:prstGeom prst="rect">
              <a:avLst/>
            </a:prstGeom>
          </p:spPr>
        </p:pic>
      </p:grpSp>
      <p:grpSp>
        <p:nvGrpSpPr>
          <p:cNvPr id="59" name="그룹 1006">
            <a:extLst>
              <a:ext uri="{FF2B5EF4-FFF2-40B4-BE49-F238E27FC236}">
                <a16:creationId xmlns:a16="http://schemas.microsoft.com/office/drawing/2014/main" id="{51CD095D-2F6E-4DC4-C02C-27E6D5B61841}"/>
              </a:ext>
            </a:extLst>
          </p:cNvPr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60" name="Object 20">
              <a:extLst>
                <a:ext uri="{FF2B5EF4-FFF2-40B4-BE49-F238E27FC236}">
                  <a16:creationId xmlns:a16="http://schemas.microsoft.com/office/drawing/2014/main" id="{10C749ED-B7F3-D9FA-B406-7465AE08A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pic>
        <p:nvPicPr>
          <p:cNvPr id="61" name="Object 34">
            <a:extLst>
              <a:ext uri="{FF2B5EF4-FFF2-40B4-BE49-F238E27FC236}">
                <a16:creationId xmlns:a16="http://schemas.microsoft.com/office/drawing/2014/main" id="{1C14FFDC-B1FF-836C-D1E5-45B3D6C6D881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19401" y="4191010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1004">
            <a:extLst>
              <a:ext uri="{FF2B5EF4-FFF2-40B4-BE49-F238E27FC236}">
                <a16:creationId xmlns:a16="http://schemas.microsoft.com/office/drawing/2014/main" id="{7EB87AD4-022E-A44F-5459-0BE201E65CCC}"/>
              </a:ext>
            </a:extLst>
          </p:cNvPr>
          <p:cNvGrpSpPr/>
          <p:nvPr/>
        </p:nvGrpSpPr>
        <p:grpSpPr>
          <a:xfrm>
            <a:off x="943618" y="4870679"/>
            <a:ext cx="3060000" cy="900000"/>
            <a:chOff x="955722" y="4893596"/>
            <a:chExt cx="3051718" cy="846634"/>
          </a:xfrm>
        </p:grpSpPr>
        <p:pic>
          <p:nvPicPr>
            <p:cNvPr id="47" name="Object 11">
              <a:extLst>
                <a:ext uri="{FF2B5EF4-FFF2-40B4-BE49-F238E27FC236}">
                  <a16:creationId xmlns:a16="http://schemas.microsoft.com/office/drawing/2014/main" id="{5F16B509-6092-6DE5-B625-7594FDAD2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55722" y="4893596"/>
              <a:ext cx="3051718" cy="8466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8806446" cy="13999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597" y="7727918"/>
            <a:ext cx="2664976" cy="61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9697" y="8605758"/>
            <a:ext cx="1622957" cy="6190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987" y="6825678"/>
            <a:ext cx="2317633" cy="6190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9401" y="5066668"/>
            <a:ext cx="1622957" cy="6190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9401" y="4191010"/>
            <a:ext cx="1622957" cy="6190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9697" y="3262772"/>
            <a:ext cx="1622957" cy="6190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2402" y="2465578"/>
            <a:ext cx="2989441" cy="7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52059" y="3060802"/>
            <a:ext cx="11396482" cy="2267770"/>
            <a:chOff x="5252059" y="3060802"/>
            <a:chExt cx="11396482" cy="22677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816415" y="-1503554"/>
              <a:ext cx="2267770" cy="11396482"/>
              <a:chOff x="9816415" y="-1503554"/>
              <a:chExt cx="2267770" cy="1139648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9816415" y="-1503554"/>
                <a:ext cx="2267770" cy="1139648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54931" y="3366119"/>
              <a:ext cx="9384525" cy="16189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13964" y="5804762"/>
            <a:ext cx="9998253" cy="3276190"/>
            <a:chOff x="6013964" y="5804762"/>
            <a:chExt cx="9998253" cy="32761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013964" y="6441338"/>
              <a:ext cx="2150193" cy="2150193"/>
              <a:chOff x="6013964" y="6441338"/>
              <a:chExt cx="2150193" cy="215019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013964" y="6441338"/>
                <a:ext cx="2150193" cy="215019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955074" y="5804762"/>
              <a:ext cx="1048986" cy="3274439"/>
              <a:chOff x="14955074" y="5804762"/>
              <a:chExt cx="1048986" cy="327443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955074" y="5804762"/>
                <a:ext cx="1048986" cy="327443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764776" y="6930332"/>
              <a:ext cx="5860420" cy="1039652"/>
              <a:chOff x="8764776" y="6930332"/>
              <a:chExt cx="5860420" cy="1039652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8806458" y="6930332"/>
                <a:ext cx="5818739" cy="466572"/>
                <a:chOff x="8806458" y="6930332"/>
                <a:chExt cx="5818739" cy="466572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8806458" y="6930332"/>
                  <a:ext cx="5818739" cy="466572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8764776" y="7503412"/>
                <a:ext cx="5818739" cy="466572"/>
                <a:chOff x="8764776" y="7503412"/>
                <a:chExt cx="5818739" cy="466572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8764776" y="7503412"/>
                  <a:ext cx="5818739" cy="46657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3" name="그룹 1005">
            <a:extLst>
              <a:ext uri="{FF2B5EF4-FFF2-40B4-BE49-F238E27FC236}">
                <a16:creationId xmlns:a16="http://schemas.microsoft.com/office/drawing/2014/main" id="{F9AEE599-8456-E1F8-5070-2623D492E820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6855D0E7-00F5-DD22-6CD4-7968BD64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2267" y="7066641"/>
            <a:ext cx="2150193" cy="2150193"/>
            <a:chOff x="5922267" y="7066641"/>
            <a:chExt cx="2150193" cy="2150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2267" y="7066641"/>
              <a:ext cx="2150193" cy="21501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9286" y="6683127"/>
            <a:ext cx="1018510" cy="2917220"/>
            <a:chOff x="14959286" y="6683127"/>
            <a:chExt cx="1018510" cy="2917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9286" y="6683127"/>
              <a:ext cx="1018510" cy="2917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5663" y="7555634"/>
            <a:ext cx="5860420" cy="1039652"/>
            <a:chOff x="8585663" y="7555634"/>
            <a:chExt cx="5860420" cy="10396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27344" y="7555634"/>
              <a:ext cx="5818739" cy="466572"/>
              <a:chOff x="8627344" y="7555634"/>
              <a:chExt cx="5818739" cy="4665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27344" y="7555634"/>
                <a:ext cx="5818739" cy="4665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85663" y="8128714"/>
              <a:ext cx="5818739" cy="466572"/>
              <a:chOff x="8585663" y="8128714"/>
              <a:chExt cx="5818739" cy="46657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85663" y="8128714"/>
                <a:ext cx="5818739" cy="46657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984" y="608434"/>
            <a:ext cx="8806446" cy="13999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597" y="7727918"/>
            <a:ext cx="2664976" cy="6190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9697" y="8605758"/>
            <a:ext cx="1622957" cy="6190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9987" y="6825678"/>
            <a:ext cx="2317633" cy="61903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9401" y="4191010"/>
            <a:ext cx="1622957" cy="61903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9697" y="3262772"/>
            <a:ext cx="1622957" cy="61903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2402" y="2465578"/>
            <a:ext cx="2989441" cy="7333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587124" y="6091002"/>
            <a:ext cx="5749317" cy="1276961"/>
            <a:chOff x="8587124" y="6091002"/>
            <a:chExt cx="5749317" cy="12769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731769" y="6091002"/>
              <a:ext cx="1460748" cy="1276961"/>
              <a:chOff x="10731769" y="6091002"/>
              <a:chExt cx="1460748" cy="127696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31769" y="6091002"/>
                <a:ext cx="1460748" cy="127696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54067" y="6416538"/>
              <a:ext cx="1450193" cy="652031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8704346" y="6091002"/>
              <a:ext cx="1460748" cy="1276961"/>
              <a:chOff x="8704346" y="6091002"/>
              <a:chExt cx="1460748" cy="12769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704346" y="6091002"/>
                <a:ext cx="1460748" cy="1276961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26682" y="6416535"/>
              <a:ext cx="1431146" cy="661555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2759072" y="6091002"/>
              <a:ext cx="1460748" cy="1276961"/>
              <a:chOff x="12759072" y="6091002"/>
              <a:chExt cx="1460748" cy="127696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759072" y="6091002"/>
                <a:ext cx="1460748" cy="127696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81451" y="6416538"/>
              <a:ext cx="1450193" cy="66155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252059" y="3060802"/>
            <a:ext cx="11396482" cy="2267770"/>
            <a:chOff x="5252059" y="3060802"/>
            <a:chExt cx="11396482" cy="226777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816415" y="-1503554"/>
              <a:ext cx="2267770" cy="11396482"/>
              <a:chOff x="9816415" y="-1503554"/>
              <a:chExt cx="2267770" cy="1139648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9816415" y="-1503554"/>
                <a:ext cx="2267770" cy="11396482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54936" y="3366117"/>
              <a:ext cx="8648400" cy="1618953"/>
            </a:xfrm>
            <a:prstGeom prst="rect">
              <a:avLst/>
            </a:prstGeom>
          </p:spPr>
        </p:pic>
      </p:grpSp>
      <p:grpSp>
        <p:nvGrpSpPr>
          <p:cNvPr id="52" name="그룹 1005">
            <a:extLst>
              <a:ext uri="{FF2B5EF4-FFF2-40B4-BE49-F238E27FC236}">
                <a16:creationId xmlns:a16="http://schemas.microsoft.com/office/drawing/2014/main" id="{1937D224-2D81-1E1A-DC08-1EA10D71F384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54" name="Object 16">
              <a:extLst>
                <a:ext uri="{FF2B5EF4-FFF2-40B4-BE49-F238E27FC236}">
                  <a16:creationId xmlns:a16="http://schemas.microsoft.com/office/drawing/2014/main" id="{D56A1EC2-3367-B37E-08C2-CB213EF43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64" name="그룹 1004">
            <a:extLst>
              <a:ext uri="{FF2B5EF4-FFF2-40B4-BE49-F238E27FC236}">
                <a16:creationId xmlns:a16="http://schemas.microsoft.com/office/drawing/2014/main" id="{7BC3673A-F665-7047-064F-942014903768}"/>
              </a:ext>
            </a:extLst>
          </p:cNvPr>
          <p:cNvGrpSpPr/>
          <p:nvPr/>
        </p:nvGrpSpPr>
        <p:grpSpPr>
          <a:xfrm>
            <a:off x="943618" y="4870679"/>
            <a:ext cx="3060000" cy="900000"/>
            <a:chOff x="955722" y="4893596"/>
            <a:chExt cx="3051718" cy="846634"/>
          </a:xfrm>
        </p:grpSpPr>
        <p:pic>
          <p:nvPicPr>
            <p:cNvPr id="66" name="Object 11">
              <a:extLst>
                <a:ext uri="{FF2B5EF4-FFF2-40B4-BE49-F238E27FC236}">
                  <a16:creationId xmlns:a16="http://schemas.microsoft.com/office/drawing/2014/main" id="{01888906-8B74-CD47-9C5B-93D50D59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955722" y="4893596"/>
              <a:ext cx="3051718" cy="846634"/>
            </a:xfrm>
            <a:prstGeom prst="rect">
              <a:avLst/>
            </a:prstGeom>
          </p:spPr>
        </p:pic>
      </p:grpSp>
      <p:grpSp>
        <p:nvGrpSpPr>
          <p:cNvPr id="68" name="그룹 1007">
            <a:extLst>
              <a:ext uri="{FF2B5EF4-FFF2-40B4-BE49-F238E27FC236}">
                <a16:creationId xmlns:a16="http://schemas.microsoft.com/office/drawing/2014/main" id="{E680CA08-F92F-8B21-06C6-806D38D92550}"/>
              </a:ext>
            </a:extLst>
          </p:cNvPr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69" name="Object 23">
              <a:extLst>
                <a:ext uri="{FF2B5EF4-FFF2-40B4-BE49-F238E27FC236}">
                  <a16:creationId xmlns:a16="http://schemas.microsoft.com/office/drawing/2014/main" id="{5B906DCF-1008-A899-95D1-E9C6A084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pic>
        <p:nvPicPr>
          <p:cNvPr id="71" name="Object 33">
            <a:extLst>
              <a:ext uri="{FF2B5EF4-FFF2-40B4-BE49-F238E27FC236}">
                <a16:creationId xmlns:a16="http://schemas.microsoft.com/office/drawing/2014/main" id="{98099395-1E36-FA9A-13BD-9AD00C1F95BE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19401" y="506666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2267" y="7066641"/>
            <a:ext cx="2150193" cy="2150193"/>
            <a:chOff x="5922267" y="7066641"/>
            <a:chExt cx="2150193" cy="2150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2267" y="7066641"/>
              <a:ext cx="2150193" cy="21501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59286" y="6683127"/>
            <a:ext cx="1018510" cy="2917220"/>
            <a:chOff x="14959286" y="6683127"/>
            <a:chExt cx="1018510" cy="2917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9286" y="6683127"/>
              <a:ext cx="1018510" cy="29172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85663" y="7555634"/>
            <a:ext cx="5860420" cy="1039652"/>
            <a:chOff x="8585663" y="7555634"/>
            <a:chExt cx="5860420" cy="10396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27344" y="7555634"/>
              <a:ext cx="5818739" cy="466572"/>
              <a:chOff x="8627344" y="7555634"/>
              <a:chExt cx="5818739" cy="4665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27344" y="7555634"/>
                <a:ext cx="5818739" cy="4665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585663" y="8128714"/>
              <a:ext cx="5818739" cy="466572"/>
              <a:chOff x="8585663" y="8128714"/>
              <a:chExt cx="5818739" cy="46657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85663" y="8128714"/>
                <a:ext cx="5818739" cy="466572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984" y="608434"/>
            <a:ext cx="8806446" cy="139997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5549" y="6176672"/>
            <a:ext cx="1758455" cy="70252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816415" y="-1503554"/>
            <a:ext cx="2267770" cy="11396482"/>
            <a:chOff x="9816415" y="-1503554"/>
            <a:chExt cx="2267770" cy="113964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816415" y="-1503554"/>
              <a:ext cx="2267770" cy="113964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04749" y="6935382"/>
            <a:ext cx="548677" cy="538801"/>
            <a:chOff x="11104749" y="6935382"/>
            <a:chExt cx="548677" cy="53880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104749" y="6935382"/>
              <a:ext cx="548677" cy="538801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10667818-EAC5-585B-4041-0D433314BB6B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52" name="Object 16">
              <a:extLst>
                <a:ext uri="{FF2B5EF4-FFF2-40B4-BE49-F238E27FC236}">
                  <a16:creationId xmlns:a16="http://schemas.microsoft.com/office/drawing/2014/main" id="{8B7FA8B1-BE8F-4BC1-4277-EE4B4E93E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2C30BA-110A-60DE-BFB0-F63B12422EB4}"/>
              </a:ext>
            </a:extLst>
          </p:cNvPr>
          <p:cNvGrpSpPr/>
          <p:nvPr/>
        </p:nvGrpSpPr>
        <p:grpSpPr>
          <a:xfrm>
            <a:off x="943618" y="2465578"/>
            <a:ext cx="3060000" cy="6821950"/>
            <a:chOff x="943618" y="2465578"/>
            <a:chExt cx="3060000" cy="68219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597" y="7727918"/>
              <a:ext cx="2664976" cy="61903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9697" y="8605758"/>
              <a:ext cx="1622957" cy="61903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9987" y="6825678"/>
              <a:ext cx="2317633" cy="61903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9401" y="4191010"/>
              <a:ext cx="1622957" cy="61903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9697" y="3262772"/>
              <a:ext cx="1622957" cy="61903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2402" y="2465578"/>
              <a:ext cx="2989441" cy="733317"/>
            </a:xfrm>
            <a:prstGeom prst="rect">
              <a:avLst/>
            </a:prstGeom>
          </p:spPr>
        </p:pic>
        <p:grpSp>
          <p:nvGrpSpPr>
            <p:cNvPr id="61" name="그룹 1004">
              <a:extLst>
                <a:ext uri="{FF2B5EF4-FFF2-40B4-BE49-F238E27FC236}">
                  <a16:creationId xmlns:a16="http://schemas.microsoft.com/office/drawing/2014/main" id="{4A938A13-A5AD-EC9B-0EA4-67D8721973F5}"/>
                </a:ext>
              </a:extLst>
            </p:cNvPr>
            <p:cNvGrpSpPr/>
            <p:nvPr/>
          </p:nvGrpSpPr>
          <p:grpSpPr>
            <a:xfrm>
              <a:off x="943618" y="4870679"/>
              <a:ext cx="3060000" cy="900000"/>
              <a:chOff x="955722" y="4893596"/>
              <a:chExt cx="3051718" cy="846634"/>
            </a:xfrm>
          </p:grpSpPr>
          <p:pic>
            <p:nvPicPr>
              <p:cNvPr id="62" name="Object 11">
                <a:extLst>
                  <a:ext uri="{FF2B5EF4-FFF2-40B4-BE49-F238E27FC236}">
                    <a16:creationId xmlns:a16="http://schemas.microsoft.com/office/drawing/2014/main" id="{85A79E60-3707-F112-6EF5-720F77E0D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955722" y="4893596"/>
                <a:ext cx="3051718" cy="846634"/>
              </a:xfrm>
              <a:prstGeom prst="rect">
                <a:avLst/>
              </a:prstGeom>
            </p:spPr>
          </p:pic>
        </p:grpSp>
        <p:grpSp>
          <p:nvGrpSpPr>
            <p:cNvPr id="63" name="그룹 1007">
              <a:extLst>
                <a:ext uri="{FF2B5EF4-FFF2-40B4-BE49-F238E27FC236}">
                  <a16:creationId xmlns:a16="http://schemas.microsoft.com/office/drawing/2014/main" id="{44C6ACE7-89FE-3C9E-1EA2-915B83DA45A6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64" name="Object 23">
                <a:extLst>
                  <a:ext uri="{FF2B5EF4-FFF2-40B4-BE49-F238E27FC236}">
                    <a16:creationId xmlns:a16="http://schemas.microsoft.com/office/drawing/2014/main" id="{B900DA1A-15C1-19DF-B0EA-1795666E5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pic>
          <p:nvPicPr>
            <p:cNvPr id="65" name="Object 33">
              <a:extLst>
                <a:ext uri="{FF2B5EF4-FFF2-40B4-BE49-F238E27FC236}">
                  <a16:creationId xmlns:a16="http://schemas.microsoft.com/office/drawing/2014/main" id="{FB811DED-BEE8-9B4B-E521-F38747EE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9401" y="5066668"/>
              <a:ext cx="1622957" cy="61903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3E58B5-F62B-50AB-585D-4049BF95D203}"/>
              </a:ext>
            </a:extLst>
          </p:cNvPr>
          <p:cNvSpPr txBox="1"/>
          <p:nvPr/>
        </p:nvSpPr>
        <p:spPr>
          <a:xfrm>
            <a:off x="8245741" y="3467735"/>
            <a:ext cx="60580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 흐름 내에서</a:t>
            </a:r>
            <a:endParaRPr lang="en-US" altLang="ko-KR" sz="44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동기화 지점을 제공한다</a:t>
            </a:r>
            <a:r>
              <a:rPr lang="en-US" altLang="ko-KR" sz="4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44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8806446" cy="13999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B50D058-0E2A-EE01-7E7D-75075D40F47A}"/>
              </a:ext>
            </a:extLst>
          </p:cNvPr>
          <p:cNvGrpSpPr/>
          <p:nvPr/>
        </p:nvGrpSpPr>
        <p:grpSpPr>
          <a:xfrm>
            <a:off x="4994625" y="3451640"/>
            <a:ext cx="11622253" cy="4730167"/>
            <a:chOff x="4994625" y="3451640"/>
            <a:chExt cx="11622253" cy="47301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94625" y="5066668"/>
              <a:ext cx="2734556" cy="2734556"/>
              <a:chOff x="2743959" y="5333456"/>
              <a:chExt cx="2734556" cy="273455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43959" y="5333456"/>
                <a:ext cx="2734556" cy="27345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21565" y="4471767"/>
              <a:ext cx="1295313" cy="3710040"/>
              <a:chOff x="14236993" y="4845714"/>
              <a:chExt cx="1295313" cy="371004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36993" y="4845714"/>
                <a:ext cx="1295313" cy="37100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27576" y="6096121"/>
              <a:ext cx="6607270" cy="593374"/>
              <a:chOff x="6184202" y="6404048"/>
              <a:chExt cx="7400113" cy="5933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84202" y="6404048"/>
                <a:ext cx="7400113" cy="5933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20820" y="5546545"/>
              <a:ext cx="2013746" cy="1517499"/>
              <a:chOff x="5770154" y="5813333"/>
              <a:chExt cx="2013746" cy="151749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909539" y="5813333"/>
                <a:ext cx="1735905" cy="1517499"/>
                <a:chOff x="5909539" y="5813333"/>
                <a:chExt cx="1735905" cy="151749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909539" y="5813333"/>
                  <a:ext cx="1735905" cy="1517499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98328" y="6200189"/>
                <a:ext cx="1980934" cy="7658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314121" y="3451640"/>
              <a:ext cx="2027345" cy="1527746"/>
              <a:chOff x="3063455" y="3718428"/>
              <a:chExt cx="2027345" cy="152774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203781" y="3718428"/>
                <a:ext cx="1747627" cy="1527746"/>
                <a:chOff x="3203781" y="3718428"/>
                <a:chExt cx="1747627" cy="152774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203781" y="3718428"/>
                  <a:ext cx="1747627" cy="1527746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91144" y="4107895"/>
                <a:ext cx="1846027" cy="780255"/>
              </a:xfrm>
              <a:prstGeom prst="rect">
                <a:avLst/>
              </a:prstGeom>
            </p:spPr>
          </p:pic>
        </p:grpSp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71FF42BB-1358-3646-2734-CF04A754494E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24" name="Object 16">
              <a:extLst>
                <a:ext uri="{FF2B5EF4-FFF2-40B4-BE49-F238E27FC236}">
                  <a16:creationId xmlns:a16="http://schemas.microsoft.com/office/drawing/2014/main" id="{45B47472-B6EB-050C-24BF-15DF5F899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7F19F18-D07B-C56F-6A62-C67FF4625AEA}"/>
              </a:ext>
            </a:extLst>
          </p:cNvPr>
          <p:cNvGrpSpPr/>
          <p:nvPr/>
        </p:nvGrpSpPr>
        <p:grpSpPr>
          <a:xfrm>
            <a:off x="943618" y="2465578"/>
            <a:ext cx="3060000" cy="6821950"/>
            <a:chOff x="943618" y="2465578"/>
            <a:chExt cx="3060000" cy="6821950"/>
          </a:xfrm>
        </p:grpSpPr>
        <p:grpSp>
          <p:nvGrpSpPr>
            <p:cNvPr id="26" name="그룹 1007">
              <a:extLst>
                <a:ext uri="{FF2B5EF4-FFF2-40B4-BE49-F238E27FC236}">
                  <a16:creationId xmlns:a16="http://schemas.microsoft.com/office/drawing/2014/main" id="{C69DC51D-5C1A-F3E1-9119-FF6845032F66}"/>
                </a:ext>
              </a:extLst>
            </p:cNvPr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51" name="Object 20">
                <a:extLst>
                  <a:ext uri="{FF2B5EF4-FFF2-40B4-BE49-F238E27FC236}">
                    <a16:creationId xmlns:a16="http://schemas.microsoft.com/office/drawing/2014/main" id="{AE4BF648-B979-8687-1EC2-82B870497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27" name="그룹 1008">
              <a:extLst>
                <a:ext uri="{FF2B5EF4-FFF2-40B4-BE49-F238E27FC236}">
                  <a16:creationId xmlns:a16="http://schemas.microsoft.com/office/drawing/2014/main" id="{ACBBA77D-C142-3794-B2B2-ABAB69ED821E}"/>
                </a:ext>
              </a:extLst>
            </p:cNvPr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50" name="Object 23">
                <a:extLst>
                  <a:ext uri="{FF2B5EF4-FFF2-40B4-BE49-F238E27FC236}">
                    <a16:creationId xmlns:a16="http://schemas.microsoft.com/office/drawing/2014/main" id="{D790B509-178B-F98B-A797-42D2A7B3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29" name="그룹 1009">
              <a:extLst>
                <a:ext uri="{FF2B5EF4-FFF2-40B4-BE49-F238E27FC236}">
                  <a16:creationId xmlns:a16="http://schemas.microsoft.com/office/drawing/2014/main" id="{2C219157-76BD-3B29-0005-BABADE2E1600}"/>
                </a:ext>
              </a:extLst>
            </p:cNvPr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49" name="Object 26">
                <a:extLst>
                  <a:ext uri="{FF2B5EF4-FFF2-40B4-BE49-F238E27FC236}">
                    <a16:creationId xmlns:a16="http://schemas.microsoft.com/office/drawing/2014/main" id="{E2F5B8AB-5317-03AE-9983-9069D9277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31" name="Object 28">
              <a:extLst>
                <a:ext uri="{FF2B5EF4-FFF2-40B4-BE49-F238E27FC236}">
                  <a16:creationId xmlns:a16="http://schemas.microsoft.com/office/drawing/2014/main" id="{2EB9B128-ED4B-3FE1-1CAC-CF54935A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597" y="7727918"/>
              <a:ext cx="2664976" cy="619033"/>
            </a:xfrm>
            <a:prstGeom prst="rect">
              <a:avLst/>
            </a:prstGeom>
          </p:spPr>
        </p:pic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8532E561-A112-513A-9C89-C557712E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9697" y="8605758"/>
              <a:ext cx="1622957" cy="619033"/>
            </a:xfrm>
            <a:prstGeom prst="rect">
              <a:avLst/>
            </a:prstGeom>
          </p:spPr>
        </p:pic>
        <p:grpSp>
          <p:nvGrpSpPr>
            <p:cNvPr id="33" name="그룹 1010">
              <a:extLst>
                <a:ext uri="{FF2B5EF4-FFF2-40B4-BE49-F238E27FC236}">
                  <a16:creationId xmlns:a16="http://schemas.microsoft.com/office/drawing/2014/main" id="{D1F5F2D5-9435-A577-8767-2D18E6C4907A}"/>
                </a:ext>
              </a:extLst>
            </p:cNvPr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48" name="Object 31">
                <a:extLst>
                  <a:ext uri="{FF2B5EF4-FFF2-40B4-BE49-F238E27FC236}">
                    <a16:creationId xmlns:a16="http://schemas.microsoft.com/office/drawing/2014/main" id="{4D3B4BCE-2D3F-7D5C-1907-0B5E0527E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34" name="그룹 1012">
              <a:extLst>
                <a:ext uri="{FF2B5EF4-FFF2-40B4-BE49-F238E27FC236}">
                  <a16:creationId xmlns:a16="http://schemas.microsoft.com/office/drawing/2014/main" id="{AA519243-3E82-C9EF-0CC0-CE89FC60E94D}"/>
                </a:ext>
              </a:extLst>
            </p:cNvPr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47" name="Object 37">
                <a:extLst>
                  <a:ext uri="{FF2B5EF4-FFF2-40B4-BE49-F238E27FC236}">
                    <a16:creationId xmlns:a16="http://schemas.microsoft.com/office/drawing/2014/main" id="{08CBF337-55A5-EFC4-BA0C-580177670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grpSp>
          <p:nvGrpSpPr>
            <p:cNvPr id="35" name="그룹 1013">
              <a:extLst>
                <a:ext uri="{FF2B5EF4-FFF2-40B4-BE49-F238E27FC236}">
                  <a16:creationId xmlns:a16="http://schemas.microsoft.com/office/drawing/2014/main" id="{FF150133-405D-770B-F0DB-FEE683206CE9}"/>
                </a:ext>
              </a:extLst>
            </p:cNvPr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46" name="Object 40">
                <a:extLst>
                  <a:ext uri="{FF2B5EF4-FFF2-40B4-BE49-F238E27FC236}">
                    <a16:creationId xmlns:a16="http://schemas.microsoft.com/office/drawing/2014/main" id="{2E8612EB-15D6-62EC-A720-D3FD79F34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36" name="Object 42">
              <a:extLst>
                <a:ext uri="{FF2B5EF4-FFF2-40B4-BE49-F238E27FC236}">
                  <a16:creationId xmlns:a16="http://schemas.microsoft.com/office/drawing/2014/main" id="{EEBBE787-FDB0-65FB-E611-99FC07ACC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  <p:pic>
          <p:nvPicPr>
            <p:cNvPr id="37" name="Object 43">
              <a:extLst>
                <a:ext uri="{FF2B5EF4-FFF2-40B4-BE49-F238E27FC236}">
                  <a16:creationId xmlns:a16="http://schemas.microsoft.com/office/drawing/2014/main" id="{CDECF241-C37C-2595-DAC7-656658E7A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9987" y="6825678"/>
              <a:ext cx="2317633" cy="619033"/>
            </a:xfrm>
            <a:prstGeom prst="rect">
              <a:avLst/>
            </a:prstGeom>
          </p:spPr>
        </p:pic>
        <p:pic>
          <p:nvPicPr>
            <p:cNvPr id="38" name="Object 45">
              <a:extLst>
                <a:ext uri="{FF2B5EF4-FFF2-40B4-BE49-F238E27FC236}">
                  <a16:creationId xmlns:a16="http://schemas.microsoft.com/office/drawing/2014/main" id="{C725280E-F70F-C2FF-A101-4BFD4CD7B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9401" y="4191010"/>
              <a:ext cx="1622957" cy="619033"/>
            </a:xfrm>
            <a:prstGeom prst="rect">
              <a:avLst/>
            </a:prstGeom>
          </p:spPr>
        </p:pic>
        <p:pic>
          <p:nvPicPr>
            <p:cNvPr id="39" name="Object 46">
              <a:extLst>
                <a:ext uri="{FF2B5EF4-FFF2-40B4-BE49-F238E27FC236}">
                  <a16:creationId xmlns:a16="http://schemas.microsoft.com/office/drawing/2014/main" id="{E985C58B-F7F8-3BA2-82D6-00E4D86A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9697" y="3262772"/>
              <a:ext cx="1622957" cy="619033"/>
            </a:xfrm>
            <a:prstGeom prst="rect">
              <a:avLst/>
            </a:prstGeom>
          </p:spPr>
        </p:pic>
        <p:pic>
          <p:nvPicPr>
            <p:cNvPr id="40" name="Object 47">
              <a:extLst>
                <a:ext uri="{FF2B5EF4-FFF2-40B4-BE49-F238E27FC236}">
                  <a16:creationId xmlns:a16="http://schemas.microsoft.com/office/drawing/2014/main" id="{1F22F721-5F52-9074-FCF3-23601F8F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2402" y="2465578"/>
              <a:ext cx="2989441" cy="733317"/>
            </a:xfrm>
            <a:prstGeom prst="rect">
              <a:avLst/>
            </a:prstGeom>
          </p:spPr>
        </p:pic>
        <p:grpSp>
          <p:nvGrpSpPr>
            <p:cNvPr id="41" name="그룹 1004">
              <a:extLst>
                <a:ext uri="{FF2B5EF4-FFF2-40B4-BE49-F238E27FC236}">
                  <a16:creationId xmlns:a16="http://schemas.microsoft.com/office/drawing/2014/main" id="{2955CC15-C39C-CCA8-E315-71BF0653AB46}"/>
                </a:ext>
              </a:extLst>
            </p:cNvPr>
            <p:cNvGrpSpPr/>
            <p:nvPr/>
          </p:nvGrpSpPr>
          <p:grpSpPr>
            <a:xfrm>
              <a:off x="943618" y="4870679"/>
              <a:ext cx="3060000" cy="900000"/>
              <a:chOff x="955722" y="4893596"/>
              <a:chExt cx="3051718" cy="846634"/>
            </a:xfrm>
          </p:grpSpPr>
          <p:pic>
            <p:nvPicPr>
              <p:cNvPr id="45" name="Object 11">
                <a:extLst>
                  <a:ext uri="{FF2B5EF4-FFF2-40B4-BE49-F238E27FC236}">
                    <a16:creationId xmlns:a16="http://schemas.microsoft.com/office/drawing/2014/main" id="{DDB639A3-F1BD-F0E4-068B-FFCE42ACB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955722" y="4893596"/>
                <a:ext cx="3051718" cy="846634"/>
              </a:xfrm>
              <a:prstGeom prst="rect">
                <a:avLst/>
              </a:prstGeom>
            </p:spPr>
          </p:pic>
        </p:grpSp>
        <p:grpSp>
          <p:nvGrpSpPr>
            <p:cNvPr id="42" name="그룹 1007">
              <a:extLst>
                <a:ext uri="{FF2B5EF4-FFF2-40B4-BE49-F238E27FC236}">
                  <a16:creationId xmlns:a16="http://schemas.microsoft.com/office/drawing/2014/main" id="{6C1D5F03-923F-64D0-7C76-70B4222BE277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44" name="Object 23">
                <a:extLst>
                  <a:ext uri="{FF2B5EF4-FFF2-40B4-BE49-F238E27FC236}">
                    <a16:creationId xmlns:a16="http://schemas.microsoft.com/office/drawing/2014/main" id="{A176E672-0E11-B29C-55B2-500AC4203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pic>
          <p:nvPicPr>
            <p:cNvPr id="43" name="Object 33">
              <a:extLst>
                <a:ext uri="{FF2B5EF4-FFF2-40B4-BE49-F238E27FC236}">
                  <a16:creationId xmlns:a16="http://schemas.microsoft.com/office/drawing/2014/main" id="{78D76CC1-F3FE-EC77-B0B9-E3E7F37AF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9401" y="5066668"/>
              <a:ext cx="1622957" cy="619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8806446" cy="13999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B50D058-0E2A-EE01-7E7D-75075D40F47A}"/>
              </a:ext>
            </a:extLst>
          </p:cNvPr>
          <p:cNvGrpSpPr/>
          <p:nvPr/>
        </p:nvGrpSpPr>
        <p:grpSpPr>
          <a:xfrm>
            <a:off x="4994625" y="3451640"/>
            <a:ext cx="11622253" cy="4730167"/>
            <a:chOff x="4994625" y="3451640"/>
            <a:chExt cx="11622253" cy="47301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94625" y="5066668"/>
              <a:ext cx="2734556" cy="2734556"/>
              <a:chOff x="2743959" y="5333456"/>
              <a:chExt cx="2734556" cy="273455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43959" y="5333456"/>
                <a:ext cx="2734556" cy="27345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21565" y="4471767"/>
              <a:ext cx="1295313" cy="3710040"/>
              <a:chOff x="14236993" y="4845714"/>
              <a:chExt cx="1295313" cy="371004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36993" y="4845714"/>
                <a:ext cx="1295313" cy="37100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27576" y="6096121"/>
              <a:ext cx="6607270" cy="593374"/>
              <a:chOff x="6184202" y="6404048"/>
              <a:chExt cx="7400113" cy="5933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84202" y="6404048"/>
                <a:ext cx="7400113" cy="5933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20820" y="5546545"/>
              <a:ext cx="2013746" cy="1517499"/>
              <a:chOff x="5770154" y="5813333"/>
              <a:chExt cx="2013746" cy="151749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909539" y="5813333"/>
                <a:ext cx="1735905" cy="1517499"/>
                <a:chOff x="5909539" y="5813333"/>
                <a:chExt cx="1735905" cy="151749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909539" y="5813333"/>
                  <a:ext cx="1735905" cy="1517499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98328" y="6200189"/>
                <a:ext cx="1980934" cy="7658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314121" y="3451640"/>
              <a:ext cx="2027345" cy="1527746"/>
              <a:chOff x="3063455" y="3718428"/>
              <a:chExt cx="2027345" cy="152774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203781" y="3718428"/>
                <a:ext cx="1747627" cy="1527746"/>
                <a:chOff x="3203781" y="3718428"/>
                <a:chExt cx="1747627" cy="152774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203781" y="3718428"/>
                  <a:ext cx="1747627" cy="1527746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91144" y="4107895"/>
                <a:ext cx="1846027" cy="780255"/>
              </a:xfrm>
              <a:prstGeom prst="rect">
                <a:avLst/>
              </a:prstGeom>
            </p:spPr>
          </p:pic>
        </p:grpSp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71FF42BB-1358-3646-2734-CF04A754494E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24" name="Object 16">
              <a:extLst>
                <a:ext uri="{FF2B5EF4-FFF2-40B4-BE49-F238E27FC236}">
                  <a16:creationId xmlns:a16="http://schemas.microsoft.com/office/drawing/2014/main" id="{45B47472-B6EB-050C-24BF-15DF5F899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7F19F18-D07B-C56F-6A62-C67FF4625AEA}"/>
              </a:ext>
            </a:extLst>
          </p:cNvPr>
          <p:cNvGrpSpPr/>
          <p:nvPr/>
        </p:nvGrpSpPr>
        <p:grpSpPr>
          <a:xfrm>
            <a:off x="943618" y="2465578"/>
            <a:ext cx="3060000" cy="6821950"/>
            <a:chOff x="943618" y="2465578"/>
            <a:chExt cx="3060000" cy="6821950"/>
          </a:xfrm>
        </p:grpSpPr>
        <p:grpSp>
          <p:nvGrpSpPr>
            <p:cNvPr id="26" name="그룹 1007">
              <a:extLst>
                <a:ext uri="{FF2B5EF4-FFF2-40B4-BE49-F238E27FC236}">
                  <a16:creationId xmlns:a16="http://schemas.microsoft.com/office/drawing/2014/main" id="{C69DC51D-5C1A-F3E1-9119-FF6845032F66}"/>
                </a:ext>
              </a:extLst>
            </p:cNvPr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51" name="Object 20">
                <a:extLst>
                  <a:ext uri="{FF2B5EF4-FFF2-40B4-BE49-F238E27FC236}">
                    <a16:creationId xmlns:a16="http://schemas.microsoft.com/office/drawing/2014/main" id="{AE4BF648-B979-8687-1EC2-82B870497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27" name="그룹 1008">
              <a:extLst>
                <a:ext uri="{FF2B5EF4-FFF2-40B4-BE49-F238E27FC236}">
                  <a16:creationId xmlns:a16="http://schemas.microsoft.com/office/drawing/2014/main" id="{ACBBA77D-C142-3794-B2B2-ABAB69ED821E}"/>
                </a:ext>
              </a:extLst>
            </p:cNvPr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50" name="Object 23">
                <a:extLst>
                  <a:ext uri="{FF2B5EF4-FFF2-40B4-BE49-F238E27FC236}">
                    <a16:creationId xmlns:a16="http://schemas.microsoft.com/office/drawing/2014/main" id="{D790B509-178B-F98B-A797-42D2A7B3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29" name="그룹 1009">
              <a:extLst>
                <a:ext uri="{FF2B5EF4-FFF2-40B4-BE49-F238E27FC236}">
                  <a16:creationId xmlns:a16="http://schemas.microsoft.com/office/drawing/2014/main" id="{2C219157-76BD-3B29-0005-BABADE2E1600}"/>
                </a:ext>
              </a:extLst>
            </p:cNvPr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49" name="Object 26">
                <a:extLst>
                  <a:ext uri="{FF2B5EF4-FFF2-40B4-BE49-F238E27FC236}">
                    <a16:creationId xmlns:a16="http://schemas.microsoft.com/office/drawing/2014/main" id="{E2F5B8AB-5317-03AE-9983-9069D9277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31" name="Object 28">
              <a:extLst>
                <a:ext uri="{FF2B5EF4-FFF2-40B4-BE49-F238E27FC236}">
                  <a16:creationId xmlns:a16="http://schemas.microsoft.com/office/drawing/2014/main" id="{2EB9B128-ED4B-3FE1-1CAC-CF54935A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597" y="7727918"/>
              <a:ext cx="2664976" cy="619033"/>
            </a:xfrm>
            <a:prstGeom prst="rect">
              <a:avLst/>
            </a:prstGeom>
          </p:spPr>
        </p:pic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8532E561-A112-513A-9C89-C557712E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9697" y="8605758"/>
              <a:ext cx="1622957" cy="619033"/>
            </a:xfrm>
            <a:prstGeom prst="rect">
              <a:avLst/>
            </a:prstGeom>
          </p:spPr>
        </p:pic>
        <p:grpSp>
          <p:nvGrpSpPr>
            <p:cNvPr id="33" name="그룹 1010">
              <a:extLst>
                <a:ext uri="{FF2B5EF4-FFF2-40B4-BE49-F238E27FC236}">
                  <a16:creationId xmlns:a16="http://schemas.microsoft.com/office/drawing/2014/main" id="{D1F5F2D5-9435-A577-8767-2D18E6C4907A}"/>
                </a:ext>
              </a:extLst>
            </p:cNvPr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48" name="Object 31">
                <a:extLst>
                  <a:ext uri="{FF2B5EF4-FFF2-40B4-BE49-F238E27FC236}">
                    <a16:creationId xmlns:a16="http://schemas.microsoft.com/office/drawing/2014/main" id="{4D3B4BCE-2D3F-7D5C-1907-0B5E0527E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34" name="그룹 1012">
              <a:extLst>
                <a:ext uri="{FF2B5EF4-FFF2-40B4-BE49-F238E27FC236}">
                  <a16:creationId xmlns:a16="http://schemas.microsoft.com/office/drawing/2014/main" id="{AA519243-3E82-C9EF-0CC0-CE89FC60E94D}"/>
                </a:ext>
              </a:extLst>
            </p:cNvPr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47" name="Object 37">
                <a:extLst>
                  <a:ext uri="{FF2B5EF4-FFF2-40B4-BE49-F238E27FC236}">
                    <a16:creationId xmlns:a16="http://schemas.microsoft.com/office/drawing/2014/main" id="{08CBF337-55A5-EFC4-BA0C-580177670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grpSp>
          <p:nvGrpSpPr>
            <p:cNvPr id="35" name="그룹 1013">
              <a:extLst>
                <a:ext uri="{FF2B5EF4-FFF2-40B4-BE49-F238E27FC236}">
                  <a16:creationId xmlns:a16="http://schemas.microsoft.com/office/drawing/2014/main" id="{FF150133-405D-770B-F0DB-FEE683206CE9}"/>
                </a:ext>
              </a:extLst>
            </p:cNvPr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46" name="Object 40">
                <a:extLst>
                  <a:ext uri="{FF2B5EF4-FFF2-40B4-BE49-F238E27FC236}">
                    <a16:creationId xmlns:a16="http://schemas.microsoft.com/office/drawing/2014/main" id="{2E8612EB-15D6-62EC-A720-D3FD79F34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36" name="Object 42">
              <a:extLst>
                <a:ext uri="{FF2B5EF4-FFF2-40B4-BE49-F238E27FC236}">
                  <a16:creationId xmlns:a16="http://schemas.microsoft.com/office/drawing/2014/main" id="{EEBBE787-FDB0-65FB-E611-99FC07ACC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  <p:pic>
          <p:nvPicPr>
            <p:cNvPr id="37" name="Object 43">
              <a:extLst>
                <a:ext uri="{FF2B5EF4-FFF2-40B4-BE49-F238E27FC236}">
                  <a16:creationId xmlns:a16="http://schemas.microsoft.com/office/drawing/2014/main" id="{CDECF241-C37C-2595-DAC7-656658E7A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9987" y="6825678"/>
              <a:ext cx="2317633" cy="619033"/>
            </a:xfrm>
            <a:prstGeom prst="rect">
              <a:avLst/>
            </a:prstGeom>
          </p:spPr>
        </p:pic>
        <p:pic>
          <p:nvPicPr>
            <p:cNvPr id="38" name="Object 45">
              <a:extLst>
                <a:ext uri="{FF2B5EF4-FFF2-40B4-BE49-F238E27FC236}">
                  <a16:creationId xmlns:a16="http://schemas.microsoft.com/office/drawing/2014/main" id="{C725280E-F70F-C2FF-A101-4BFD4CD7B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9401" y="4191010"/>
              <a:ext cx="1622957" cy="619033"/>
            </a:xfrm>
            <a:prstGeom prst="rect">
              <a:avLst/>
            </a:prstGeom>
          </p:spPr>
        </p:pic>
        <p:pic>
          <p:nvPicPr>
            <p:cNvPr id="39" name="Object 46">
              <a:extLst>
                <a:ext uri="{FF2B5EF4-FFF2-40B4-BE49-F238E27FC236}">
                  <a16:creationId xmlns:a16="http://schemas.microsoft.com/office/drawing/2014/main" id="{E985C58B-F7F8-3BA2-82D6-00E4D86A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9697" y="3262772"/>
              <a:ext cx="1622957" cy="619033"/>
            </a:xfrm>
            <a:prstGeom prst="rect">
              <a:avLst/>
            </a:prstGeom>
          </p:spPr>
        </p:pic>
        <p:pic>
          <p:nvPicPr>
            <p:cNvPr id="40" name="Object 47">
              <a:extLst>
                <a:ext uri="{FF2B5EF4-FFF2-40B4-BE49-F238E27FC236}">
                  <a16:creationId xmlns:a16="http://schemas.microsoft.com/office/drawing/2014/main" id="{1F22F721-5F52-9074-FCF3-23601F8F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2402" y="2465578"/>
              <a:ext cx="2989441" cy="733317"/>
            </a:xfrm>
            <a:prstGeom prst="rect">
              <a:avLst/>
            </a:prstGeom>
          </p:spPr>
        </p:pic>
        <p:grpSp>
          <p:nvGrpSpPr>
            <p:cNvPr id="41" name="그룹 1004">
              <a:extLst>
                <a:ext uri="{FF2B5EF4-FFF2-40B4-BE49-F238E27FC236}">
                  <a16:creationId xmlns:a16="http://schemas.microsoft.com/office/drawing/2014/main" id="{2955CC15-C39C-CCA8-E315-71BF0653AB46}"/>
                </a:ext>
              </a:extLst>
            </p:cNvPr>
            <p:cNvGrpSpPr/>
            <p:nvPr/>
          </p:nvGrpSpPr>
          <p:grpSpPr>
            <a:xfrm>
              <a:off x="943618" y="4870679"/>
              <a:ext cx="3060000" cy="900000"/>
              <a:chOff x="955722" y="4893596"/>
              <a:chExt cx="3051718" cy="846634"/>
            </a:xfrm>
          </p:grpSpPr>
          <p:pic>
            <p:nvPicPr>
              <p:cNvPr id="45" name="Object 11">
                <a:extLst>
                  <a:ext uri="{FF2B5EF4-FFF2-40B4-BE49-F238E27FC236}">
                    <a16:creationId xmlns:a16="http://schemas.microsoft.com/office/drawing/2014/main" id="{DDB639A3-F1BD-F0E4-068B-FFCE42ACB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955722" y="4893596"/>
                <a:ext cx="3051718" cy="846634"/>
              </a:xfrm>
              <a:prstGeom prst="rect">
                <a:avLst/>
              </a:prstGeom>
            </p:spPr>
          </p:pic>
        </p:grpSp>
        <p:grpSp>
          <p:nvGrpSpPr>
            <p:cNvPr id="42" name="그룹 1007">
              <a:extLst>
                <a:ext uri="{FF2B5EF4-FFF2-40B4-BE49-F238E27FC236}">
                  <a16:creationId xmlns:a16="http://schemas.microsoft.com/office/drawing/2014/main" id="{6C1D5F03-923F-64D0-7C76-70B4222BE277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44" name="Object 23">
                <a:extLst>
                  <a:ext uri="{FF2B5EF4-FFF2-40B4-BE49-F238E27FC236}">
                    <a16:creationId xmlns:a16="http://schemas.microsoft.com/office/drawing/2014/main" id="{A176E672-0E11-B29C-55B2-500AC4203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pic>
          <p:nvPicPr>
            <p:cNvPr id="43" name="Object 33">
              <a:extLst>
                <a:ext uri="{FF2B5EF4-FFF2-40B4-BE49-F238E27FC236}">
                  <a16:creationId xmlns:a16="http://schemas.microsoft.com/office/drawing/2014/main" id="{78D76CC1-F3FE-EC77-B0B9-E3E7F37AF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9401" y="5066668"/>
              <a:ext cx="1622957" cy="619033"/>
            </a:xfrm>
            <a:prstGeom prst="rect">
              <a:avLst/>
            </a:prstGeom>
          </p:spPr>
        </p:pic>
      </p:grpSp>
      <p:pic>
        <p:nvPicPr>
          <p:cNvPr id="52" name="Object 28">
            <a:extLst>
              <a:ext uri="{FF2B5EF4-FFF2-40B4-BE49-F238E27FC236}">
                <a16:creationId xmlns:a16="http://schemas.microsoft.com/office/drawing/2014/main" id="{9FDC589A-A899-C8BB-BC97-00A7967E7BAB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461849" y="5067300"/>
            <a:ext cx="1992693" cy="770731"/>
          </a:xfrm>
          <a:prstGeom prst="rect">
            <a:avLst/>
          </a:prstGeom>
        </p:spPr>
      </p:pic>
      <p:grpSp>
        <p:nvGrpSpPr>
          <p:cNvPr id="53" name="그룹 1011">
            <a:extLst>
              <a:ext uri="{FF2B5EF4-FFF2-40B4-BE49-F238E27FC236}">
                <a16:creationId xmlns:a16="http://schemas.microsoft.com/office/drawing/2014/main" id="{C8CABA59-41CF-8BE5-557A-348F2AB5A317}"/>
              </a:ext>
            </a:extLst>
          </p:cNvPr>
          <p:cNvGrpSpPr/>
          <p:nvPr/>
        </p:nvGrpSpPr>
        <p:grpSpPr>
          <a:xfrm>
            <a:off x="12176769" y="5993003"/>
            <a:ext cx="742128" cy="742128"/>
            <a:chOff x="10573244" y="6323725"/>
            <a:chExt cx="742128" cy="742128"/>
          </a:xfrm>
        </p:grpSpPr>
        <p:pic>
          <p:nvPicPr>
            <p:cNvPr id="54" name="Object 30">
              <a:extLst>
                <a:ext uri="{FF2B5EF4-FFF2-40B4-BE49-F238E27FC236}">
                  <a16:creationId xmlns:a16="http://schemas.microsoft.com/office/drawing/2014/main" id="{11CBC094-37F7-173C-D4EC-E6FD442DE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73244" y="6323725"/>
              <a:ext cx="742128" cy="742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3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8806446" cy="13999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B50D058-0E2A-EE01-7E7D-75075D40F47A}"/>
              </a:ext>
            </a:extLst>
          </p:cNvPr>
          <p:cNvGrpSpPr/>
          <p:nvPr/>
        </p:nvGrpSpPr>
        <p:grpSpPr>
          <a:xfrm>
            <a:off x="4994625" y="3451640"/>
            <a:ext cx="11622253" cy="4730167"/>
            <a:chOff x="4994625" y="3451640"/>
            <a:chExt cx="11622253" cy="47301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994625" y="5066668"/>
              <a:ext cx="2734556" cy="2734556"/>
              <a:chOff x="2743959" y="5333456"/>
              <a:chExt cx="2734556" cy="273455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43959" y="5333456"/>
                <a:ext cx="2734556" cy="273455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21565" y="4471767"/>
              <a:ext cx="1295313" cy="3710040"/>
              <a:chOff x="14236993" y="4845714"/>
              <a:chExt cx="1295313" cy="371004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236993" y="4845714"/>
                <a:ext cx="1295313" cy="37100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27576" y="6096121"/>
              <a:ext cx="6607270" cy="593374"/>
              <a:chOff x="6184202" y="6404048"/>
              <a:chExt cx="7400113" cy="5933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84202" y="6404048"/>
                <a:ext cx="7400113" cy="5933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20820" y="5546545"/>
              <a:ext cx="2013746" cy="1517499"/>
              <a:chOff x="5770154" y="5813333"/>
              <a:chExt cx="2013746" cy="151749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909539" y="5813333"/>
                <a:ext cx="1735905" cy="1517499"/>
                <a:chOff x="5909539" y="5813333"/>
                <a:chExt cx="1735905" cy="151749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909539" y="5813333"/>
                  <a:ext cx="1735905" cy="1517499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98328" y="6200189"/>
                <a:ext cx="1980934" cy="7658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314121" y="3451640"/>
              <a:ext cx="2027345" cy="1527746"/>
              <a:chOff x="3063455" y="3718428"/>
              <a:chExt cx="2027345" cy="152774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203781" y="3718428"/>
                <a:ext cx="1747627" cy="1527746"/>
                <a:chOff x="3203781" y="3718428"/>
                <a:chExt cx="1747627" cy="152774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203781" y="3718428"/>
                  <a:ext cx="1747627" cy="1527746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91144" y="4107895"/>
                <a:ext cx="1846027" cy="780255"/>
              </a:xfrm>
              <a:prstGeom prst="rect">
                <a:avLst/>
              </a:prstGeom>
            </p:spPr>
          </p:pic>
        </p:grpSp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71FF42BB-1358-3646-2734-CF04A754494E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24" name="Object 16">
              <a:extLst>
                <a:ext uri="{FF2B5EF4-FFF2-40B4-BE49-F238E27FC236}">
                  <a16:creationId xmlns:a16="http://schemas.microsoft.com/office/drawing/2014/main" id="{45B47472-B6EB-050C-24BF-15DF5F899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7F19F18-D07B-C56F-6A62-C67FF4625AEA}"/>
              </a:ext>
            </a:extLst>
          </p:cNvPr>
          <p:cNvGrpSpPr/>
          <p:nvPr/>
        </p:nvGrpSpPr>
        <p:grpSpPr>
          <a:xfrm>
            <a:off x="943618" y="2465578"/>
            <a:ext cx="3060000" cy="6821950"/>
            <a:chOff x="943618" y="2465578"/>
            <a:chExt cx="3060000" cy="6821950"/>
          </a:xfrm>
        </p:grpSpPr>
        <p:grpSp>
          <p:nvGrpSpPr>
            <p:cNvPr id="26" name="그룹 1007">
              <a:extLst>
                <a:ext uri="{FF2B5EF4-FFF2-40B4-BE49-F238E27FC236}">
                  <a16:creationId xmlns:a16="http://schemas.microsoft.com/office/drawing/2014/main" id="{C69DC51D-5C1A-F3E1-9119-FF6845032F66}"/>
                </a:ext>
              </a:extLst>
            </p:cNvPr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51" name="Object 20">
                <a:extLst>
                  <a:ext uri="{FF2B5EF4-FFF2-40B4-BE49-F238E27FC236}">
                    <a16:creationId xmlns:a16="http://schemas.microsoft.com/office/drawing/2014/main" id="{AE4BF648-B979-8687-1EC2-82B870497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27" name="그룹 1008">
              <a:extLst>
                <a:ext uri="{FF2B5EF4-FFF2-40B4-BE49-F238E27FC236}">
                  <a16:creationId xmlns:a16="http://schemas.microsoft.com/office/drawing/2014/main" id="{ACBBA77D-C142-3794-B2B2-ABAB69ED821E}"/>
                </a:ext>
              </a:extLst>
            </p:cNvPr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50" name="Object 23">
                <a:extLst>
                  <a:ext uri="{FF2B5EF4-FFF2-40B4-BE49-F238E27FC236}">
                    <a16:creationId xmlns:a16="http://schemas.microsoft.com/office/drawing/2014/main" id="{D790B509-178B-F98B-A797-42D2A7B3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29" name="그룹 1009">
              <a:extLst>
                <a:ext uri="{FF2B5EF4-FFF2-40B4-BE49-F238E27FC236}">
                  <a16:creationId xmlns:a16="http://schemas.microsoft.com/office/drawing/2014/main" id="{2C219157-76BD-3B29-0005-BABADE2E1600}"/>
                </a:ext>
              </a:extLst>
            </p:cNvPr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49" name="Object 26">
                <a:extLst>
                  <a:ext uri="{FF2B5EF4-FFF2-40B4-BE49-F238E27FC236}">
                    <a16:creationId xmlns:a16="http://schemas.microsoft.com/office/drawing/2014/main" id="{E2F5B8AB-5317-03AE-9983-9069D9277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31" name="Object 28">
              <a:extLst>
                <a:ext uri="{FF2B5EF4-FFF2-40B4-BE49-F238E27FC236}">
                  <a16:creationId xmlns:a16="http://schemas.microsoft.com/office/drawing/2014/main" id="{2EB9B128-ED4B-3FE1-1CAC-CF54935A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597" y="7727918"/>
              <a:ext cx="2664976" cy="619033"/>
            </a:xfrm>
            <a:prstGeom prst="rect">
              <a:avLst/>
            </a:prstGeom>
          </p:spPr>
        </p:pic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8532E561-A112-513A-9C89-C557712ED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9697" y="8605758"/>
              <a:ext cx="1622957" cy="619033"/>
            </a:xfrm>
            <a:prstGeom prst="rect">
              <a:avLst/>
            </a:prstGeom>
          </p:spPr>
        </p:pic>
        <p:grpSp>
          <p:nvGrpSpPr>
            <p:cNvPr id="33" name="그룹 1010">
              <a:extLst>
                <a:ext uri="{FF2B5EF4-FFF2-40B4-BE49-F238E27FC236}">
                  <a16:creationId xmlns:a16="http://schemas.microsoft.com/office/drawing/2014/main" id="{D1F5F2D5-9435-A577-8767-2D18E6C4907A}"/>
                </a:ext>
              </a:extLst>
            </p:cNvPr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48" name="Object 31">
                <a:extLst>
                  <a:ext uri="{FF2B5EF4-FFF2-40B4-BE49-F238E27FC236}">
                    <a16:creationId xmlns:a16="http://schemas.microsoft.com/office/drawing/2014/main" id="{4D3B4BCE-2D3F-7D5C-1907-0B5E0527E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34" name="그룹 1012">
              <a:extLst>
                <a:ext uri="{FF2B5EF4-FFF2-40B4-BE49-F238E27FC236}">
                  <a16:creationId xmlns:a16="http://schemas.microsoft.com/office/drawing/2014/main" id="{AA519243-3E82-C9EF-0CC0-CE89FC60E94D}"/>
                </a:ext>
              </a:extLst>
            </p:cNvPr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47" name="Object 37">
                <a:extLst>
                  <a:ext uri="{FF2B5EF4-FFF2-40B4-BE49-F238E27FC236}">
                    <a16:creationId xmlns:a16="http://schemas.microsoft.com/office/drawing/2014/main" id="{08CBF337-55A5-EFC4-BA0C-580177670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grpSp>
          <p:nvGrpSpPr>
            <p:cNvPr id="35" name="그룹 1013">
              <a:extLst>
                <a:ext uri="{FF2B5EF4-FFF2-40B4-BE49-F238E27FC236}">
                  <a16:creationId xmlns:a16="http://schemas.microsoft.com/office/drawing/2014/main" id="{FF150133-405D-770B-F0DB-FEE683206CE9}"/>
                </a:ext>
              </a:extLst>
            </p:cNvPr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46" name="Object 40">
                <a:extLst>
                  <a:ext uri="{FF2B5EF4-FFF2-40B4-BE49-F238E27FC236}">
                    <a16:creationId xmlns:a16="http://schemas.microsoft.com/office/drawing/2014/main" id="{2E8612EB-15D6-62EC-A720-D3FD79F34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36" name="Object 42">
              <a:extLst>
                <a:ext uri="{FF2B5EF4-FFF2-40B4-BE49-F238E27FC236}">
                  <a16:creationId xmlns:a16="http://schemas.microsoft.com/office/drawing/2014/main" id="{EEBBE787-FDB0-65FB-E611-99FC07ACC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  <p:pic>
          <p:nvPicPr>
            <p:cNvPr id="37" name="Object 43">
              <a:extLst>
                <a:ext uri="{FF2B5EF4-FFF2-40B4-BE49-F238E27FC236}">
                  <a16:creationId xmlns:a16="http://schemas.microsoft.com/office/drawing/2014/main" id="{CDECF241-C37C-2595-DAC7-656658E7A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9987" y="6825678"/>
              <a:ext cx="2317633" cy="619033"/>
            </a:xfrm>
            <a:prstGeom prst="rect">
              <a:avLst/>
            </a:prstGeom>
          </p:spPr>
        </p:pic>
        <p:pic>
          <p:nvPicPr>
            <p:cNvPr id="38" name="Object 45">
              <a:extLst>
                <a:ext uri="{FF2B5EF4-FFF2-40B4-BE49-F238E27FC236}">
                  <a16:creationId xmlns:a16="http://schemas.microsoft.com/office/drawing/2014/main" id="{C725280E-F70F-C2FF-A101-4BFD4CD7B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9401" y="4191010"/>
              <a:ext cx="1622957" cy="619033"/>
            </a:xfrm>
            <a:prstGeom prst="rect">
              <a:avLst/>
            </a:prstGeom>
          </p:spPr>
        </p:pic>
        <p:pic>
          <p:nvPicPr>
            <p:cNvPr id="39" name="Object 46">
              <a:extLst>
                <a:ext uri="{FF2B5EF4-FFF2-40B4-BE49-F238E27FC236}">
                  <a16:creationId xmlns:a16="http://schemas.microsoft.com/office/drawing/2014/main" id="{E985C58B-F7F8-3BA2-82D6-00E4D86A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9697" y="3262772"/>
              <a:ext cx="1622957" cy="619033"/>
            </a:xfrm>
            <a:prstGeom prst="rect">
              <a:avLst/>
            </a:prstGeom>
          </p:spPr>
        </p:pic>
        <p:pic>
          <p:nvPicPr>
            <p:cNvPr id="40" name="Object 47">
              <a:extLst>
                <a:ext uri="{FF2B5EF4-FFF2-40B4-BE49-F238E27FC236}">
                  <a16:creationId xmlns:a16="http://schemas.microsoft.com/office/drawing/2014/main" id="{1F22F721-5F52-9074-FCF3-23601F8F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2402" y="2465578"/>
              <a:ext cx="2989441" cy="733317"/>
            </a:xfrm>
            <a:prstGeom prst="rect">
              <a:avLst/>
            </a:prstGeom>
          </p:spPr>
        </p:pic>
        <p:grpSp>
          <p:nvGrpSpPr>
            <p:cNvPr id="41" name="그룹 1004">
              <a:extLst>
                <a:ext uri="{FF2B5EF4-FFF2-40B4-BE49-F238E27FC236}">
                  <a16:creationId xmlns:a16="http://schemas.microsoft.com/office/drawing/2014/main" id="{2955CC15-C39C-CCA8-E315-71BF0653AB46}"/>
                </a:ext>
              </a:extLst>
            </p:cNvPr>
            <p:cNvGrpSpPr/>
            <p:nvPr/>
          </p:nvGrpSpPr>
          <p:grpSpPr>
            <a:xfrm>
              <a:off x="943618" y="4870679"/>
              <a:ext cx="3060000" cy="900000"/>
              <a:chOff x="955722" y="4893596"/>
              <a:chExt cx="3051718" cy="846634"/>
            </a:xfrm>
          </p:grpSpPr>
          <p:pic>
            <p:nvPicPr>
              <p:cNvPr id="45" name="Object 11">
                <a:extLst>
                  <a:ext uri="{FF2B5EF4-FFF2-40B4-BE49-F238E27FC236}">
                    <a16:creationId xmlns:a16="http://schemas.microsoft.com/office/drawing/2014/main" id="{DDB639A3-F1BD-F0E4-068B-FFCE42ACB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955722" y="4893596"/>
                <a:ext cx="3051718" cy="846634"/>
              </a:xfrm>
              <a:prstGeom prst="rect">
                <a:avLst/>
              </a:prstGeom>
            </p:spPr>
          </p:pic>
        </p:grpSp>
        <p:grpSp>
          <p:nvGrpSpPr>
            <p:cNvPr id="42" name="그룹 1007">
              <a:extLst>
                <a:ext uri="{FF2B5EF4-FFF2-40B4-BE49-F238E27FC236}">
                  <a16:creationId xmlns:a16="http://schemas.microsoft.com/office/drawing/2014/main" id="{6C1D5F03-923F-64D0-7C76-70B4222BE277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44" name="Object 23">
                <a:extLst>
                  <a:ext uri="{FF2B5EF4-FFF2-40B4-BE49-F238E27FC236}">
                    <a16:creationId xmlns:a16="http://schemas.microsoft.com/office/drawing/2014/main" id="{A176E672-0E11-B29C-55B2-500AC4203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pic>
          <p:nvPicPr>
            <p:cNvPr id="43" name="Object 33">
              <a:extLst>
                <a:ext uri="{FF2B5EF4-FFF2-40B4-BE49-F238E27FC236}">
                  <a16:creationId xmlns:a16="http://schemas.microsoft.com/office/drawing/2014/main" id="{78D76CC1-F3FE-EC77-B0B9-E3E7F37AF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9401" y="5066668"/>
              <a:ext cx="1622957" cy="619033"/>
            </a:xfrm>
            <a:prstGeom prst="rect">
              <a:avLst/>
            </a:prstGeom>
          </p:spPr>
        </p:pic>
      </p:grpSp>
      <p:grpSp>
        <p:nvGrpSpPr>
          <p:cNvPr id="55" name="그룹 1011">
            <a:extLst>
              <a:ext uri="{FF2B5EF4-FFF2-40B4-BE49-F238E27FC236}">
                <a16:creationId xmlns:a16="http://schemas.microsoft.com/office/drawing/2014/main" id="{1491CB89-6E9F-6DBD-8CFF-39CFC7156A7C}"/>
              </a:ext>
            </a:extLst>
          </p:cNvPr>
          <p:cNvGrpSpPr/>
          <p:nvPr/>
        </p:nvGrpSpPr>
        <p:grpSpPr>
          <a:xfrm>
            <a:off x="11216820" y="4217860"/>
            <a:ext cx="2027345" cy="2022051"/>
            <a:chOff x="9630476" y="4436593"/>
            <a:chExt cx="2027345" cy="2022051"/>
          </a:xfrm>
        </p:grpSpPr>
        <p:pic>
          <p:nvPicPr>
            <p:cNvPr id="56" name="Object 29">
              <a:extLst>
                <a:ext uri="{FF2B5EF4-FFF2-40B4-BE49-F238E27FC236}">
                  <a16:creationId xmlns:a16="http://schemas.microsoft.com/office/drawing/2014/main" id="{A6E63904-FC14-04E0-2553-A45AEA0FF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58165" y="5159170"/>
              <a:ext cx="2001322" cy="770731"/>
            </a:xfrm>
            <a:prstGeom prst="rect">
              <a:avLst/>
            </a:prstGeom>
          </p:spPr>
        </p:pic>
        <p:grpSp>
          <p:nvGrpSpPr>
            <p:cNvPr id="57" name="그룹 1012">
              <a:extLst>
                <a:ext uri="{FF2B5EF4-FFF2-40B4-BE49-F238E27FC236}">
                  <a16:creationId xmlns:a16="http://schemas.microsoft.com/office/drawing/2014/main" id="{C43C7BF8-2150-DA23-05F3-8461D4C7896A}"/>
                </a:ext>
              </a:extLst>
            </p:cNvPr>
            <p:cNvGrpSpPr/>
            <p:nvPr/>
          </p:nvGrpSpPr>
          <p:grpSpPr>
            <a:xfrm>
              <a:off x="10369810" y="5914906"/>
              <a:ext cx="548677" cy="538801"/>
              <a:chOff x="10369810" y="5914906"/>
              <a:chExt cx="548677" cy="538801"/>
            </a:xfrm>
          </p:grpSpPr>
          <p:pic>
            <p:nvPicPr>
              <p:cNvPr id="62" name="Object 31">
                <a:extLst>
                  <a:ext uri="{FF2B5EF4-FFF2-40B4-BE49-F238E27FC236}">
                    <a16:creationId xmlns:a16="http://schemas.microsoft.com/office/drawing/2014/main" id="{D2C8853A-A378-CAA6-B135-1FC9A97A3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6200000">
                <a:off x="10369810" y="5914906"/>
                <a:ext cx="548677" cy="538801"/>
              </a:xfrm>
              <a:prstGeom prst="rect">
                <a:avLst/>
              </a:prstGeom>
            </p:spPr>
          </p:pic>
        </p:grpSp>
        <p:grpSp>
          <p:nvGrpSpPr>
            <p:cNvPr id="58" name="그룹 1013">
              <a:extLst>
                <a:ext uri="{FF2B5EF4-FFF2-40B4-BE49-F238E27FC236}">
                  <a16:creationId xmlns:a16="http://schemas.microsoft.com/office/drawing/2014/main" id="{83DBD973-79F3-DD29-4D1C-6B4DA2BF1752}"/>
                </a:ext>
              </a:extLst>
            </p:cNvPr>
            <p:cNvGrpSpPr/>
            <p:nvPr/>
          </p:nvGrpSpPr>
          <p:grpSpPr>
            <a:xfrm>
              <a:off x="9872022" y="4436593"/>
              <a:ext cx="1566751" cy="794888"/>
              <a:chOff x="9872022" y="4436593"/>
              <a:chExt cx="1566751" cy="794888"/>
            </a:xfrm>
          </p:grpSpPr>
          <p:grpSp>
            <p:nvGrpSpPr>
              <p:cNvPr id="59" name="그룹 1014">
                <a:extLst>
                  <a:ext uri="{FF2B5EF4-FFF2-40B4-BE49-F238E27FC236}">
                    <a16:creationId xmlns:a16="http://schemas.microsoft.com/office/drawing/2014/main" id="{A97EF8E1-42C4-317B-F8F5-E65048B975B6}"/>
                  </a:ext>
                </a:extLst>
              </p:cNvPr>
              <p:cNvGrpSpPr/>
              <p:nvPr/>
            </p:nvGrpSpPr>
            <p:grpSpPr>
              <a:xfrm>
                <a:off x="10257954" y="4050662"/>
                <a:ext cx="794888" cy="1566751"/>
                <a:chOff x="10257954" y="4050662"/>
                <a:chExt cx="794888" cy="1566751"/>
              </a:xfrm>
            </p:grpSpPr>
            <p:pic>
              <p:nvPicPr>
                <p:cNvPr id="61" name="Object 35">
                  <a:extLst>
                    <a:ext uri="{FF2B5EF4-FFF2-40B4-BE49-F238E27FC236}">
                      <a16:creationId xmlns:a16="http://schemas.microsoft.com/office/drawing/2014/main" id="{971DA5DB-79B9-40B2-2FFF-C50EA0DFDF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5400000">
                  <a:off x="10257954" y="4050662"/>
                  <a:ext cx="794888" cy="1566751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37">
                <a:extLst>
                  <a:ext uri="{FF2B5EF4-FFF2-40B4-BE49-F238E27FC236}">
                    <a16:creationId xmlns:a16="http://schemas.microsoft.com/office/drawing/2014/main" id="{B731E184-CED7-1FAB-EA51-EB77389E0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930186" y="4488173"/>
                <a:ext cx="1468449" cy="6648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4051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1003">
            <a:extLst>
              <a:ext uri="{FF2B5EF4-FFF2-40B4-BE49-F238E27FC236}">
                <a16:creationId xmlns:a16="http://schemas.microsoft.com/office/drawing/2014/main" id="{896DED74-1060-6846-6CC1-30D14DCE5137}"/>
              </a:ext>
            </a:extLst>
          </p:cNvPr>
          <p:cNvGrpSpPr/>
          <p:nvPr/>
        </p:nvGrpSpPr>
        <p:grpSpPr>
          <a:xfrm>
            <a:off x="987961" y="5797859"/>
            <a:ext cx="3053394" cy="874988"/>
            <a:chOff x="946855" y="5797373"/>
            <a:chExt cx="3053394" cy="874988"/>
          </a:xfrm>
        </p:grpSpPr>
        <p:pic>
          <p:nvPicPr>
            <p:cNvPr id="76" name="Object 8">
              <a:extLst>
                <a:ext uri="{FF2B5EF4-FFF2-40B4-BE49-F238E27FC236}">
                  <a16:creationId xmlns:a16="http://schemas.microsoft.com/office/drawing/2014/main" id="{769CA89E-F100-CE78-7A45-33C004DEF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855" y="5797373"/>
              <a:ext cx="3053394" cy="87498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9970146" y="7931730"/>
            <a:ext cx="2099030" cy="1757730"/>
            <a:chOff x="9970146" y="7931730"/>
            <a:chExt cx="2099030" cy="17577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970146" y="7931730"/>
              <a:ext cx="2099030" cy="1757730"/>
              <a:chOff x="9970146" y="7931730"/>
              <a:chExt cx="2099030" cy="17577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70146" y="7931730"/>
                <a:ext cx="2099030" cy="1757730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4053" y="8487131"/>
              <a:ext cx="1641079" cy="7333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21491" y="8209648"/>
            <a:ext cx="348436" cy="136332"/>
            <a:chOff x="10121491" y="8209648"/>
            <a:chExt cx="348436" cy="1363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1491" y="8209648"/>
              <a:ext cx="348436" cy="1363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984" y="608434"/>
            <a:ext cx="9271550" cy="13999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8159" y="1206395"/>
            <a:ext cx="2307834" cy="4952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9697" y="8605758"/>
            <a:ext cx="1622957" cy="6190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664717" y="2599950"/>
            <a:ext cx="4709889" cy="4646154"/>
            <a:chOff x="8664717" y="2599950"/>
            <a:chExt cx="4709889" cy="46461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64717" y="2599950"/>
              <a:ext cx="4709889" cy="46461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73508" y="7931730"/>
            <a:ext cx="270329" cy="294505"/>
            <a:chOff x="10573508" y="7931730"/>
            <a:chExt cx="270329" cy="2945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573508" y="7931730"/>
              <a:ext cx="270329" cy="2945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74555" y="7931730"/>
            <a:ext cx="270329" cy="294505"/>
            <a:chOff x="11274555" y="7931730"/>
            <a:chExt cx="270329" cy="29450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74555" y="7931730"/>
              <a:ext cx="270329" cy="2945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08673" y="7949047"/>
            <a:ext cx="87058" cy="91227"/>
            <a:chOff x="10708673" y="7949047"/>
            <a:chExt cx="87058" cy="9122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08673" y="7949047"/>
              <a:ext cx="87058" cy="912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24492" y="7953808"/>
            <a:ext cx="87058" cy="91227"/>
            <a:chOff x="11424492" y="7953808"/>
            <a:chExt cx="87058" cy="9122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424492" y="7953808"/>
              <a:ext cx="87058" cy="912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33167" y="8181077"/>
            <a:ext cx="345103" cy="186417"/>
            <a:chOff x="10133167" y="8181077"/>
            <a:chExt cx="345103" cy="18641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100621" y="8270898"/>
              <a:ext cx="271071" cy="6775"/>
              <a:chOff x="10100621" y="8270898"/>
              <a:chExt cx="271071" cy="677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520000">
                <a:off x="10100621" y="8270898"/>
                <a:ext cx="271071" cy="677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143979" y="8270898"/>
              <a:ext cx="271071" cy="6775"/>
              <a:chOff x="10143979" y="8270898"/>
              <a:chExt cx="271071" cy="677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520000">
                <a:off x="10143979" y="8270898"/>
                <a:ext cx="271071" cy="677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190060" y="8270898"/>
              <a:ext cx="271071" cy="6775"/>
              <a:chOff x="10190060" y="8270898"/>
              <a:chExt cx="271071" cy="677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520000">
                <a:off x="10190060" y="8270898"/>
                <a:ext cx="271071" cy="677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239745" y="8270898"/>
              <a:ext cx="271071" cy="6775"/>
              <a:chOff x="10239745" y="8270898"/>
              <a:chExt cx="271071" cy="677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520000">
                <a:off x="10239745" y="8270898"/>
                <a:ext cx="271071" cy="6775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1610818" y="8238220"/>
            <a:ext cx="348436" cy="136332"/>
            <a:chOff x="11610818" y="8238220"/>
            <a:chExt cx="348436" cy="13633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0818" y="8238220"/>
              <a:ext cx="348436" cy="13633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622494" y="8209648"/>
            <a:ext cx="345103" cy="186417"/>
            <a:chOff x="11622494" y="8209648"/>
            <a:chExt cx="345103" cy="18641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1589948" y="8299469"/>
              <a:ext cx="271071" cy="6775"/>
              <a:chOff x="11589948" y="8299469"/>
              <a:chExt cx="271071" cy="677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520000">
                <a:off x="11589948" y="8299469"/>
                <a:ext cx="271071" cy="677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633306" y="8299469"/>
              <a:ext cx="271071" cy="6775"/>
              <a:chOff x="11633306" y="8299469"/>
              <a:chExt cx="271071" cy="677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520000">
                <a:off x="11633306" y="8299469"/>
                <a:ext cx="271071" cy="677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1679386" y="8299469"/>
              <a:ext cx="271071" cy="6775"/>
              <a:chOff x="11679386" y="8299469"/>
              <a:chExt cx="271071" cy="677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520000">
                <a:off x="11679386" y="8299469"/>
                <a:ext cx="271071" cy="677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1729072" y="8299469"/>
              <a:ext cx="271071" cy="6775"/>
              <a:chOff x="11729072" y="8299469"/>
              <a:chExt cx="271071" cy="6775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520000">
                <a:off x="11729072" y="8299469"/>
                <a:ext cx="271071" cy="6775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1806972" y="7149764"/>
            <a:ext cx="524409" cy="853273"/>
            <a:chOff x="11806972" y="7149764"/>
            <a:chExt cx="524409" cy="85327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800000">
              <a:off x="11806972" y="7149764"/>
              <a:ext cx="524409" cy="85327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133616" y="7605659"/>
            <a:ext cx="430235" cy="652143"/>
            <a:chOff x="12133616" y="7605659"/>
            <a:chExt cx="430235" cy="65214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3660000">
              <a:off x="12133616" y="7605659"/>
              <a:ext cx="430235" cy="65214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355558" y="3068910"/>
            <a:ext cx="1083788" cy="991988"/>
            <a:chOff x="13355558" y="3068910"/>
            <a:chExt cx="1083788" cy="99198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55558" y="3068910"/>
              <a:ext cx="1083788" cy="9919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580929" y="4032802"/>
            <a:ext cx="1083788" cy="802003"/>
            <a:chOff x="7580929" y="4032802"/>
            <a:chExt cx="1083788" cy="802003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80929" y="4032802"/>
              <a:ext cx="1083788" cy="802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4611" y="2716999"/>
            <a:ext cx="2296159" cy="255840"/>
            <a:chOff x="12744611" y="2716999"/>
            <a:chExt cx="2296159" cy="255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4611" y="2716999"/>
              <a:ext cx="2296159" cy="2558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9271550" cy="13999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159" y="1206395"/>
            <a:ext cx="2307834" cy="495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664717" y="2599950"/>
            <a:ext cx="4709889" cy="4646154"/>
            <a:chOff x="8664717" y="2599950"/>
            <a:chExt cx="4709889" cy="46461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64717" y="2599950"/>
              <a:ext cx="4709889" cy="464615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01868" y="2507482"/>
            <a:ext cx="2238043" cy="5637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89506" y="3500143"/>
            <a:ext cx="2059710" cy="5637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70146" y="6600478"/>
            <a:ext cx="5865856" cy="3935234"/>
            <a:chOff x="9970146" y="6600478"/>
            <a:chExt cx="5865856" cy="393523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970146" y="7935712"/>
              <a:ext cx="2099030" cy="1757730"/>
              <a:chOff x="9970146" y="7935712"/>
              <a:chExt cx="2099030" cy="1757730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970146" y="7935712"/>
                <a:ext cx="2099030" cy="1757730"/>
                <a:chOff x="9970146" y="7935712"/>
                <a:chExt cx="2099030" cy="1757730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970146" y="7935712"/>
                  <a:ext cx="2099030" cy="1757730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234053" y="8491113"/>
                <a:ext cx="1641022" cy="7485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121491" y="8213631"/>
              <a:ext cx="348436" cy="136332"/>
              <a:chOff x="10121491" y="8213631"/>
              <a:chExt cx="348436" cy="13633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121491" y="8213631"/>
                <a:ext cx="348436" cy="13633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573508" y="7935712"/>
              <a:ext cx="270329" cy="294505"/>
              <a:chOff x="10573508" y="7935712"/>
              <a:chExt cx="270329" cy="29450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573508" y="7935712"/>
                <a:ext cx="270329" cy="29450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274555" y="7935712"/>
              <a:ext cx="270329" cy="294505"/>
              <a:chOff x="11274555" y="7935712"/>
              <a:chExt cx="270329" cy="29450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274555" y="7935712"/>
                <a:ext cx="270329" cy="29450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708673" y="7953029"/>
              <a:ext cx="87058" cy="91227"/>
              <a:chOff x="10708673" y="7953029"/>
              <a:chExt cx="87058" cy="9122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08673" y="7953029"/>
                <a:ext cx="87058" cy="9122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424492" y="7957791"/>
              <a:ext cx="87058" cy="91227"/>
              <a:chOff x="11424492" y="7957791"/>
              <a:chExt cx="87058" cy="9122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424492" y="7957791"/>
                <a:ext cx="87058" cy="9122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133167" y="8185059"/>
              <a:ext cx="345103" cy="186417"/>
              <a:chOff x="10133167" y="8185059"/>
              <a:chExt cx="345103" cy="186417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0100621" y="8274880"/>
                <a:ext cx="271071" cy="6775"/>
                <a:chOff x="10100621" y="8274880"/>
                <a:chExt cx="271071" cy="677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2520000">
                  <a:off x="10100621" y="8274880"/>
                  <a:ext cx="271071" cy="677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0143979" y="8274880"/>
                <a:ext cx="271071" cy="6775"/>
                <a:chOff x="10143979" y="8274880"/>
                <a:chExt cx="271071" cy="677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2520000">
                  <a:off x="10143979" y="8274880"/>
                  <a:ext cx="271071" cy="677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0190060" y="8274880"/>
                <a:ext cx="271071" cy="6775"/>
                <a:chOff x="10190060" y="8274880"/>
                <a:chExt cx="271071" cy="6775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2520000">
                  <a:off x="10190060" y="8274880"/>
                  <a:ext cx="271071" cy="6775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0239745" y="8274880"/>
                <a:ext cx="271071" cy="6775"/>
                <a:chOff x="10239745" y="8274880"/>
                <a:chExt cx="271071" cy="6775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2520000">
                  <a:off x="10239745" y="8274880"/>
                  <a:ext cx="271071" cy="67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11610818" y="8242202"/>
              <a:ext cx="348436" cy="136332"/>
              <a:chOff x="11610818" y="8242202"/>
              <a:chExt cx="348436" cy="136332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610818" y="8242202"/>
                <a:ext cx="348436" cy="13633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622494" y="8213631"/>
              <a:ext cx="345103" cy="186417"/>
              <a:chOff x="11622494" y="8213631"/>
              <a:chExt cx="345103" cy="186417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1589948" y="8303451"/>
                <a:ext cx="271071" cy="6775"/>
                <a:chOff x="11589948" y="8303451"/>
                <a:chExt cx="271071" cy="6775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2520000">
                  <a:off x="11589948" y="8303451"/>
                  <a:ext cx="271071" cy="677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1633306" y="8303451"/>
                <a:ext cx="271071" cy="6775"/>
                <a:chOff x="11633306" y="8303451"/>
                <a:chExt cx="271071" cy="6775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2520000">
                  <a:off x="11633306" y="8303451"/>
                  <a:ext cx="271071" cy="6775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1679386" y="8303451"/>
                <a:ext cx="271071" cy="6775"/>
                <a:chOff x="11679386" y="8303451"/>
                <a:chExt cx="271071" cy="6775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2520000">
                  <a:off x="11679386" y="8303451"/>
                  <a:ext cx="271071" cy="6775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1729072" y="8303451"/>
                <a:ext cx="271071" cy="6775"/>
                <a:chOff x="11729072" y="8303451"/>
                <a:chExt cx="271071" cy="6775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2520000">
                  <a:off x="11729072" y="8303451"/>
                  <a:ext cx="271071" cy="67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1" name="그룹 1031"/>
            <p:cNvGrpSpPr/>
            <p:nvPr/>
          </p:nvGrpSpPr>
          <p:grpSpPr>
            <a:xfrm>
              <a:off x="12297229" y="8258812"/>
              <a:ext cx="1815005" cy="1934012"/>
              <a:chOff x="12297229" y="8258812"/>
              <a:chExt cx="1815005" cy="1934012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2040000">
                <a:off x="12297229" y="8258812"/>
                <a:ext cx="1815005" cy="1934012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780000">
              <a:off x="12685403" y="8825620"/>
              <a:ext cx="1302119" cy="929500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11662091" y="6814674"/>
              <a:ext cx="1083809" cy="1146667"/>
              <a:chOff x="11662091" y="6814674"/>
              <a:chExt cx="1083809" cy="1146667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2400000">
                <a:off x="11662091" y="6814674"/>
                <a:ext cx="1083809" cy="114666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944784" y="7345154"/>
              <a:ext cx="881301" cy="971594"/>
              <a:chOff x="11944784" y="7345154"/>
              <a:chExt cx="881301" cy="971594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3660000">
                <a:off x="11944784" y="7345154"/>
                <a:ext cx="881301" cy="971594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13355558" y="3068910"/>
            <a:ext cx="1083788" cy="991988"/>
            <a:chOff x="13355558" y="3068910"/>
            <a:chExt cx="1083788" cy="991988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55558" y="3068910"/>
              <a:ext cx="1083788" cy="991988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580929" y="4032802"/>
            <a:ext cx="1083788" cy="802003"/>
            <a:chOff x="7580929" y="4032802"/>
            <a:chExt cx="1083788" cy="802003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80929" y="4032802"/>
              <a:ext cx="1083788" cy="802003"/>
            </a:xfrm>
            <a:prstGeom prst="rect">
              <a:avLst/>
            </a:prstGeom>
          </p:spPr>
        </p:pic>
      </p:grpSp>
      <p:grpSp>
        <p:nvGrpSpPr>
          <p:cNvPr id="82" name="그룹 1003">
            <a:extLst>
              <a:ext uri="{FF2B5EF4-FFF2-40B4-BE49-F238E27FC236}">
                <a16:creationId xmlns:a16="http://schemas.microsoft.com/office/drawing/2014/main" id="{29630B62-42BF-74D1-A675-2FEB275DA407}"/>
              </a:ext>
            </a:extLst>
          </p:cNvPr>
          <p:cNvGrpSpPr/>
          <p:nvPr/>
        </p:nvGrpSpPr>
        <p:grpSpPr>
          <a:xfrm>
            <a:off x="987961" y="5797859"/>
            <a:ext cx="3053394" cy="874988"/>
            <a:chOff x="946855" y="5797373"/>
            <a:chExt cx="3053394" cy="874988"/>
          </a:xfrm>
        </p:grpSpPr>
        <p:pic>
          <p:nvPicPr>
            <p:cNvPr id="83" name="Object 8">
              <a:extLst>
                <a:ext uri="{FF2B5EF4-FFF2-40B4-BE49-F238E27FC236}">
                  <a16:creationId xmlns:a16="http://schemas.microsoft.com/office/drawing/2014/main" id="{CFC085AD-95FE-43E1-F186-5D65190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46855" y="5797373"/>
              <a:ext cx="3053394" cy="874988"/>
            </a:xfrm>
            <a:prstGeom prst="rect">
              <a:avLst/>
            </a:prstGeom>
          </p:spPr>
        </p:pic>
      </p:grpSp>
      <p:grpSp>
        <p:nvGrpSpPr>
          <p:cNvPr id="85" name="그룹 1011">
            <a:extLst>
              <a:ext uri="{FF2B5EF4-FFF2-40B4-BE49-F238E27FC236}">
                <a16:creationId xmlns:a16="http://schemas.microsoft.com/office/drawing/2014/main" id="{99041E46-656F-8D5C-E8DE-4FB12A0588EF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86" name="Object 36">
              <a:extLst>
                <a:ext uri="{FF2B5EF4-FFF2-40B4-BE49-F238E27FC236}">
                  <a16:creationId xmlns:a16="http://schemas.microsoft.com/office/drawing/2014/main" id="{20ADEA9E-CA37-D176-4191-DA45CB6DD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87" name="Object 41">
            <a:extLst>
              <a:ext uri="{FF2B5EF4-FFF2-40B4-BE49-F238E27FC236}">
                <a16:creationId xmlns:a16="http://schemas.microsoft.com/office/drawing/2014/main" id="{B548C563-131D-8C14-F729-150478179F41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1001">
            <a:extLst>
              <a:ext uri="{FF2B5EF4-FFF2-40B4-BE49-F238E27FC236}">
                <a16:creationId xmlns:a16="http://schemas.microsoft.com/office/drawing/2014/main" id="{C21AE7D5-7273-B2EB-9961-31BBB197DFFB}"/>
              </a:ext>
            </a:extLst>
          </p:cNvPr>
          <p:cNvGrpSpPr/>
          <p:nvPr/>
        </p:nvGrpSpPr>
        <p:grpSpPr>
          <a:xfrm>
            <a:off x="-552050" y="-1831728"/>
            <a:ext cx="19389815" cy="4262328"/>
            <a:chOff x="-552050" y="-1831728"/>
            <a:chExt cx="19389815" cy="4262328"/>
          </a:xfrm>
        </p:grpSpPr>
        <p:pic>
          <p:nvPicPr>
            <p:cNvPr id="68" name="Object 2">
              <a:extLst>
                <a:ext uri="{FF2B5EF4-FFF2-40B4-BE49-F238E27FC236}">
                  <a16:creationId xmlns:a16="http://schemas.microsoft.com/office/drawing/2014/main" id="{F6CF9FA7-F6A7-8E76-1B66-A0C567BD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1831728"/>
              <a:ext cx="19389815" cy="426232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608434"/>
            <a:ext cx="12193798" cy="1242922"/>
          </a:xfrm>
          <a:prstGeom prst="rect">
            <a:avLst/>
          </a:prstGeom>
        </p:spPr>
      </p:pic>
      <p:grpSp>
        <p:nvGrpSpPr>
          <p:cNvPr id="40" name="그룹 1003">
            <a:extLst>
              <a:ext uri="{FF2B5EF4-FFF2-40B4-BE49-F238E27FC236}">
                <a16:creationId xmlns:a16="http://schemas.microsoft.com/office/drawing/2014/main" id="{1BBCAAE9-EC0E-9788-6D45-C53B71646437}"/>
              </a:ext>
            </a:extLst>
          </p:cNvPr>
          <p:cNvGrpSpPr/>
          <p:nvPr/>
        </p:nvGrpSpPr>
        <p:grpSpPr>
          <a:xfrm>
            <a:off x="2667000" y="6743700"/>
            <a:ext cx="5247314" cy="776395"/>
            <a:chOff x="1031906" y="6759318"/>
            <a:chExt cx="2930703" cy="776395"/>
          </a:xfrm>
        </p:grpSpPr>
        <p:pic>
          <p:nvPicPr>
            <p:cNvPr id="41" name="Object 9">
              <a:extLst>
                <a:ext uri="{FF2B5EF4-FFF2-40B4-BE49-F238E27FC236}">
                  <a16:creationId xmlns:a16="http://schemas.microsoft.com/office/drawing/2014/main" id="{5C2B295C-BA43-6D05-EF27-87DA7C06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B083A392-1AA8-A177-C2CD-0BB16F0F36CC}"/>
              </a:ext>
            </a:extLst>
          </p:cNvPr>
          <p:cNvGrpSpPr/>
          <p:nvPr/>
        </p:nvGrpSpPr>
        <p:grpSpPr>
          <a:xfrm>
            <a:off x="2658730" y="7583024"/>
            <a:ext cx="5247314" cy="783998"/>
            <a:chOff x="1023636" y="7598642"/>
            <a:chExt cx="2930703" cy="783998"/>
          </a:xfrm>
        </p:grpSpPr>
        <p:pic>
          <p:nvPicPr>
            <p:cNvPr id="44" name="Object 12">
              <a:extLst>
                <a:ext uri="{FF2B5EF4-FFF2-40B4-BE49-F238E27FC236}">
                  <a16:creationId xmlns:a16="http://schemas.microsoft.com/office/drawing/2014/main" id="{11027997-2267-9F67-FF9F-C19BAC5F0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E74102B9-DF3A-EB38-3D7C-9B05C45411F9}"/>
              </a:ext>
            </a:extLst>
          </p:cNvPr>
          <p:cNvGrpSpPr/>
          <p:nvPr/>
        </p:nvGrpSpPr>
        <p:grpSpPr>
          <a:xfrm>
            <a:off x="2692855" y="8496698"/>
            <a:ext cx="5247314" cy="775212"/>
            <a:chOff x="1057761" y="8512316"/>
            <a:chExt cx="2930703" cy="775212"/>
          </a:xfrm>
        </p:grpSpPr>
        <p:pic>
          <p:nvPicPr>
            <p:cNvPr id="47" name="Object 15">
              <a:extLst>
                <a:ext uri="{FF2B5EF4-FFF2-40B4-BE49-F238E27FC236}">
                  <a16:creationId xmlns:a16="http://schemas.microsoft.com/office/drawing/2014/main" id="{3B38E380-1ADE-CBBB-81C2-E1BE571C4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grpSp>
        <p:nvGrpSpPr>
          <p:cNvPr id="52" name="그룹 1006">
            <a:extLst>
              <a:ext uri="{FF2B5EF4-FFF2-40B4-BE49-F238E27FC236}">
                <a16:creationId xmlns:a16="http://schemas.microsoft.com/office/drawing/2014/main" id="{BC2A5E88-2004-6513-48F3-BDA90A5B50F3}"/>
              </a:ext>
            </a:extLst>
          </p:cNvPr>
          <p:cNvGrpSpPr/>
          <p:nvPr/>
        </p:nvGrpSpPr>
        <p:grpSpPr>
          <a:xfrm>
            <a:off x="2651630" y="4068084"/>
            <a:ext cx="5247314" cy="776395"/>
            <a:chOff x="1016536" y="4083702"/>
            <a:chExt cx="2930703" cy="776395"/>
          </a:xfrm>
        </p:grpSpPr>
        <p:pic>
          <p:nvPicPr>
            <p:cNvPr id="54" name="Object 20">
              <a:extLst>
                <a:ext uri="{FF2B5EF4-FFF2-40B4-BE49-F238E27FC236}">
                  <a16:creationId xmlns:a16="http://schemas.microsoft.com/office/drawing/2014/main" id="{96F9F496-832A-5B43-C566-FC85BD64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56" name="그룹 1007">
            <a:extLst>
              <a:ext uri="{FF2B5EF4-FFF2-40B4-BE49-F238E27FC236}">
                <a16:creationId xmlns:a16="http://schemas.microsoft.com/office/drawing/2014/main" id="{425EE2D6-9624-9070-DD1E-C5D23CF5306C}"/>
              </a:ext>
            </a:extLst>
          </p:cNvPr>
          <p:cNvGrpSpPr/>
          <p:nvPr/>
        </p:nvGrpSpPr>
        <p:grpSpPr>
          <a:xfrm>
            <a:off x="2643361" y="4907409"/>
            <a:ext cx="5247314" cy="783998"/>
            <a:chOff x="1008267" y="4923027"/>
            <a:chExt cx="2930703" cy="783998"/>
          </a:xfrm>
        </p:grpSpPr>
        <p:pic>
          <p:nvPicPr>
            <p:cNvPr id="57" name="Object 23">
              <a:extLst>
                <a:ext uri="{FF2B5EF4-FFF2-40B4-BE49-F238E27FC236}">
                  <a16:creationId xmlns:a16="http://schemas.microsoft.com/office/drawing/2014/main" id="{2814E9B8-7AB4-113C-2E93-F2BD72105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58" name="그룹 1008">
            <a:extLst>
              <a:ext uri="{FF2B5EF4-FFF2-40B4-BE49-F238E27FC236}">
                <a16:creationId xmlns:a16="http://schemas.microsoft.com/office/drawing/2014/main" id="{504BBD9D-72A0-BAC5-A849-0A67019B5E8A}"/>
              </a:ext>
            </a:extLst>
          </p:cNvPr>
          <p:cNvGrpSpPr/>
          <p:nvPr/>
        </p:nvGrpSpPr>
        <p:grpSpPr>
          <a:xfrm>
            <a:off x="2677486" y="5821082"/>
            <a:ext cx="5247314" cy="775212"/>
            <a:chOff x="1042392" y="5836700"/>
            <a:chExt cx="2930703" cy="775212"/>
          </a:xfrm>
        </p:grpSpPr>
        <p:pic>
          <p:nvPicPr>
            <p:cNvPr id="59" name="Object 26">
              <a:extLst>
                <a:ext uri="{FF2B5EF4-FFF2-40B4-BE49-F238E27FC236}">
                  <a16:creationId xmlns:a16="http://schemas.microsoft.com/office/drawing/2014/main" id="{503194A1-A3A3-7F84-FA13-C4DAA078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grpSp>
        <p:nvGrpSpPr>
          <p:cNvPr id="60" name="그룹 1009">
            <a:extLst>
              <a:ext uri="{FF2B5EF4-FFF2-40B4-BE49-F238E27FC236}">
                <a16:creationId xmlns:a16="http://schemas.microsoft.com/office/drawing/2014/main" id="{EDDFD133-C3F2-2E2D-82FD-59D5747E8861}"/>
              </a:ext>
            </a:extLst>
          </p:cNvPr>
          <p:cNvGrpSpPr/>
          <p:nvPr/>
        </p:nvGrpSpPr>
        <p:grpSpPr>
          <a:xfrm>
            <a:off x="2643361" y="3161680"/>
            <a:ext cx="5247314" cy="775212"/>
            <a:chOff x="1008267" y="3177298"/>
            <a:chExt cx="2930703" cy="775212"/>
          </a:xfrm>
        </p:grpSpPr>
        <p:pic>
          <p:nvPicPr>
            <p:cNvPr id="61" name="Object 29">
              <a:extLst>
                <a:ext uri="{FF2B5EF4-FFF2-40B4-BE49-F238E27FC236}">
                  <a16:creationId xmlns:a16="http://schemas.microsoft.com/office/drawing/2014/main" id="{69212B00-CFA6-E14D-A358-608BA23CF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grpSp>
        <p:nvGrpSpPr>
          <p:cNvPr id="70" name="그룹 1005">
            <a:extLst>
              <a:ext uri="{FF2B5EF4-FFF2-40B4-BE49-F238E27FC236}">
                <a16:creationId xmlns:a16="http://schemas.microsoft.com/office/drawing/2014/main" id="{375FD71C-4705-BA58-E1DF-E9A73791DD69}"/>
              </a:ext>
            </a:extLst>
          </p:cNvPr>
          <p:cNvGrpSpPr/>
          <p:nvPr/>
        </p:nvGrpSpPr>
        <p:grpSpPr>
          <a:xfrm>
            <a:off x="6388857" y="1769852"/>
            <a:ext cx="5508000" cy="163007"/>
            <a:chOff x="6786352" y="1704357"/>
            <a:chExt cx="4633010" cy="163007"/>
          </a:xfrm>
        </p:grpSpPr>
        <p:pic>
          <p:nvPicPr>
            <p:cNvPr id="71" name="Object 15">
              <a:extLst>
                <a:ext uri="{FF2B5EF4-FFF2-40B4-BE49-F238E27FC236}">
                  <a16:creationId xmlns:a16="http://schemas.microsoft.com/office/drawing/2014/main" id="{2FAA64B3-EE50-7BD1-B792-3DD3F366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786352" y="1704357"/>
              <a:ext cx="4633010" cy="16300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EF3F67-CBDE-28D6-0398-AB7699739751}"/>
              </a:ext>
            </a:extLst>
          </p:cNvPr>
          <p:cNvSpPr txBox="1"/>
          <p:nvPr/>
        </p:nvSpPr>
        <p:spPr>
          <a:xfrm>
            <a:off x="3655316" y="3259803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 </a:t>
            </a:r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응용계층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10426-57F5-59F4-165D-299FFD1E3016}"/>
              </a:ext>
            </a:extLst>
          </p:cNvPr>
          <p:cNvSpPr txBox="1"/>
          <p:nvPr/>
        </p:nvSpPr>
        <p:spPr>
          <a:xfrm>
            <a:off x="3655316" y="4163893"/>
            <a:ext cx="3155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 </a:t>
            </a:r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표현계층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CDE7835-30EF-9B7A-3AB5-5DB4B59A394D}"/>
              </a:ext>
            </a:extLst>
          </p:cNvPr>
          <p:cNvSpPr txBox="1"/>
          <p:nvPr/>
        </p:nvSpPr>
        <p:spPr>
          <a:xfrm>
            <a:off x="3660079" y="5010099"/>
            <a:ext cx="3156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 </a:t>
            </a:r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세션계층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3265FA-0304-27CE-60F7-D03212561ACE}"/>
              </a:ext>
            </a:extLst>
          </p:cNvPr>
          <p:cNvSpPr txBox="1"/>
          <p:nvPr/>
        </p:nvSpPr>
        <p:spPr>
          <a:xfrm>
            <a:off x="3683892" y="5969080"/>
            <a:ext cx="3166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 </a:t>
            </a:r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전송계층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20BBC4-9EE0-C37E-DD06-55379DDE1C9E}"/>
              </a:ext>
            </a:extLst>
          </p:cNvPr>
          <p:cNvSpPr txBox="1"/>
          <p:nvPr/>
        </p:nvSpPr>
        <p:spPr>
          <a:xfrm>
            <a:off x="3328487" y="6839509"/>
            <a:ext cx="3945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 </a:t>
            </a:r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네트워크계층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57E657-13B8-B7E5-E0F9-917660078B77}"/>
              </a:ext>
            </a:extLst>
          </p:cNvPr>
          <p:cNvSpPr txBox="1"/>
          <p:nvPr/>
        </p:nvSpPr>
        <p:spPr>
          <a:xfrm>
            <a:off x="3097193" y="7713972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 </a:t>
            </a:r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 err="1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데이터링크계층</a:t>
            </a:r>
            <a:endParaRPr lang="ko-KR" altLang="en-US" sz="3200" dirty="0">
              <a:solidFill>
                <a:srgbClr val="216F3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B4B8683-DE70-53CD-6AF7-D7A2844D20CE}"/>
              </a:ext>
            </a:extLst>
          </p:cNvPr>
          <p:cNvSpPr txBox="1"/>
          <p:nvPr/>
        </p:nvSpPr>
        <p:spPr>
          <a:xfrm>
            <a:off x="3912577" y="8591916"/>
            <a:ext cx="3073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 </a:t>
            </a:r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물리계층</a:t>
            </a: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A46BD0B5-EA93-A4CA-43F7-32418D0B8ECF}"/>
              </a:ext>
            </a:extLst>
          </p:cNvPr>
          <p:cNvSpPr/>
          <p:nvPr/>
        </p:nvSpPr>
        <p:spPr>
          <a:xfrm>
            <a:off x="8445636" y="2933700"/>
            <a:ext cx="673030" cy="6477000"/>
          </a:xfrm>
          <a:prstGeom prst="rightBrace">
            <a:avLst>
              <a:gd name="adj1" fmla="val 50790"/>
              <a:gd name="adj2" fmla="val 50000"/>
            </a:avLst>
          </a:prstGeom>
          <a:ln w="38100">
            <a:solidFill>
              <a:srgbClr val="216F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45C09B-6981-BE58-B751-D4D334128697}"/>
              </a:ext>
            </a:extLst>
          </p:cNvPr>
          <p:cNvSpPr txBox="1"/>
          <p:nvPr/>
        </p:nvSpPr>
        <p:spPr>
          <a:xfrm>
            <a:off x="9673627" y="5110371"/>
            <a:ext cx="64411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네트워크에서</a:t>
            </a:r>
            <a:endParaRPr lang="en-US" altLang="ko-KR" sz="4400" dirty="0">
              <a:solidFill>
                <a:srgbClr val="216F3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4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통신이 일어나는 과정을</a:t>
            </a:r>
            <a:endParaRPr lang="en-US" altLang="ko-KR" sz="4400" dirty="0">
              <a:solidFill>
                <a:srgbClr val="216F3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44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r>
              <a:rPr lang="ko-KR" altLang="en-US" sz="44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단계로 나눈 것을 말한다</a:t>
            </a:r>
          </a:p>
        </p:txBody>
      </p:sp>
    </p:spTree>
    <p:extLst>
      <p:ext uri="{BB962C8B-B14F-4D97-AF65-F5344CB8AC3E}">
        <p14:creationId xmlns:p14="http://schemas.microsoft.com/office/powerpoint/2010/main" val="16917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9271550" cy="13999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8192" y="1206392"/>
            <a:ext cx="2307834" cy="495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84081" y="-2259729"/>
            <a:ext cx="2599457" cy="12190476"/>
            <a:chOff x="9784081" y="-2259729"/>
            <a:chExt cx="2599457" cy="121904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784081" y="-2259729"/>
              <a:ext cx="2599457" cy="1219047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97145" y="2915973"/>
            <a:ext cx="10916041" cy="183988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91188" y="5275274"/>
            <a:ext cx="12903776" cy="6552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25845" y="6967963"/>
            <a:ext cx="3737756" cy="835450"/>
            <a:chOff x="5125845" y="6967963"/>
            <a:chExt cx="3737756" cy="8354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25845" y="6967963"/>
              <a:ext cx="3737756" cy="83545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40601" y="7146361"/>
            <a:ext cx="1890850" cy="5648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06704" y="7962146"/>
            <a:ext cx="3748534" cy="1344521"/>
            <a:chOff x="5106704" y="7962146"/>
            <a:chExt cx="3748534" cy="13445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5106704" y="7962146"/>
              <a:ext cx="3748534" cy="134452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89770" y="8249466"/>
            <a:ext cx="3568859" cy="8648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137129" y="6030864"/>
            <a:ext cx="3726472" cy="834177"/>
            <a:chOff x="5137129" y="6030864"/>
            <a:chExt cx="3726472" cy="83417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37129" y="6030864"/>
              <a:ext cx="3726472" cy="83417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89770" y="6024383"/>
            <a:ext cx="3416564" cy="9322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61998" y="6948825"/>
            <a:ext cx="3737756" cy="835450"/>
            <a:chOff x="9161998" y="6948825"/>
            <a:chExt cx="3737756" cy="8354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61998" y="6948825"/>
              <a:ext cx="3737756" cy="83545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742736" y="7104718"/>
            <a:ext cx="2483945" cy="56485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142857" y="7943008"/>
            <a:ext cx="3748534" cy="1344521"/>
            <a:chOff x="9142857" y="7943008"/>
            <a:chExt cx="3748534" cy="134452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9142857" y="7943008"/>
              <a:ext cx="3748534" cy="134452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225921" y="8018439"/>
            <a:ext cx="3252974" cy="12322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173282" y="6011726"/>
            <a:ext cx="3726472" cy="834177"/>
            <a:chOff x="9173282" y="6011726"/>
            <a:chExt cx="3726472" cy="83417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73282" y="6011726"/>
              <a:ext cx="3726472" cy="83417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25921" y="6005245"/>
            <a:ext cx="3337278" cy="93223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166904" y="6948825"/>
            <a:ext cx="3737756" cy="835450"/>
            <a:chOff x="13166904" y="6948825"/>
            <a:chExt cx="3737756" cy="83545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66904" y="6948825"/>
              <a:ext cx="3737756" cy="8354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47764" y="7943008"/>
            <a:ext cx="3748534" cy="1344521"/>
            <a:chOff x="13147764" y="7943008"/>
            <a:chExt cx="3748534" cy="134452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3147764" y="7943008"/>
              <a:ext cx="3748534" cy="134452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30826" y="8230330"/>
            <a:ext cx="3673212" cy="86484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178188" y="6011726"/>
            <a:ext cx="3726472" cy="834177"/>
            <a:chOff x="13178188" y="6011726"/>
            <a:chExt cx="3726472" cy="83417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78188" y="6011726"/>
              <a:ext cx="3726472" cy="834177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230826" y="5995721"/>
            <a:ext cx="3200850" cy="93223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755216" y="7101578"/>
            <a:ext cx="2637831" cy="564850"/>
          </a:xfrm>
          <a:prstGeom prst="rect">
            <a:avLst/>
          </a:prstGeom>
        </p:spPr>
      </p:pic>
      <p:grpSp>
        <p:nvGrpSpPr>
          <p:cNvPr id="62" name="그룹 1003">
            <a:extLst>
              <a:ext uri="{FF2B5EF4-FFF2-40B4-BE49-F238E27FC236}">
                <a16:creationId xmlns:a16="http://schemas.microsoft.com/office/drawing/2014/main" id="{1D0138B9-0958-61B2-980A-1602C3860BC6}"/>
              </a:ext>
            </a:extLst>
          </p:cNvPr>
          <p:cNvGrpSpPr/>
          <p:nvPr/>
        </p:nvGrpSpPr>
        <p:grpSpPr>
          <a:xfrm>
            <a:off x="987961" y="5797859"/>
            <a:ext cx="3053394" cy="874988"/>
            <a:chOff x="946855" y="5797373"/>
            <a:chExt cx="3053394" cy="874988"/>
          </a:xfrm>
        </p:grpSpPr>
        <p:pic>
          <p:nvPicPr>
            <p:cNvPr id="64" name="Object 8">
              <a:extLst>
                <a:ext uri="{FF2B5EF4-FFF2-40B4-BE49-F238E27FC236}">
                  <a16:creationId xmlns:a16="http://schemas.microsoft.com/office/drawing/2014/main" id="{0030706D-07A5-2980-373E-ECBF0A275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6855" y="5797373"/>
              <a:ext cx="3053394" cy="874988"/>
            </a:xfrm>
            <a:prstGeom prst="rect">
              <a:avLst/>
            </a:prstGeom>
          </p:spPr>
        </p:pic>
      </p:grpSp>
      <p:grpSp>
        <p:nvGrpSpPr>
          <p:cNvPr id="66" name="그룹 1011">
            <a:extLst>
              <a:ext uri="{FF2B5EF4-FFF2-40B4-BE49-F238E27FC236}">
                <a16:creationId xmlns:a16="http://schemas.microsoft.com/office/drawing/2014/main" id="{21FA44EB-5481-3499-2DEF-DBAEBC02FC67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68" name="Object 36">
              <a:extLst>
                <a:ext uri="{FF2B5EF4-FFF2-40B4-BE49-F238E27FC236}">
                  <a16:creationId xmlns:a16="http://schemas.microsoft.com/office/drawing/2014/main" id="{CD919F13-0748-18CF-6C72-392744FB9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70" name="Object 41">
            <a:extLst>
              <a:ext uri="{FF2B5EF4-FFF2-40B4-BE49-F238E27FC236}">
                <a16:creationId xmlns:a16="http://schemas.microsoft.com/office/drawing/2014/main" id="{F1F4205C-0671-7396-1C5D-78889BB81A91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9271550" cy="13999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8192" y="1206392"/>
            <a:ext cx="3105405" cy="495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84081" y="-2259729"/>
            <a:ext cx="2599457" cy="12190476"/>
            <a:chOff x="9784081" y="-2259729"/>
            <a:chExt cx="2599457" cy="121904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9784081" y="-2259729"/>
              <a:ext cx="2599457" cy="1219047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25716" y="2915973"/>
            <a:ext cx="10890593" cy="185893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11512" y="4677385"/>
            <a:ext cx="6197250" cy="163007"/>
            <a:chOff x="7911512" y="4677385"/>
            <a:chExt cx="6197250" cy="1630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7911512" y="4677385"/>
              <a:ext cx="6197250" cy="1630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03421" y="6331146"/>
            <a:ext cx="405683" cy="455193"/>
            <a:chOff x="5203421" y="6331146"/>
            <a:chExt cx="405683" cy="45519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03421" y="6331146"/>
              <a:ext cx="405683" cy="45519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51037" y="6278124"/>
            <a:ext cx="9810117" cy="74465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993887" y="7252477"/>
            <a:ext cx="11124621" cy="74465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03421" y="7383977"/>
            <a:ext cx="405683" cy="455193"/>
            <a:chOff x="5203421" y="7383977"/>
            <a:chExt cx="405683" cy="4551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03421" y="7383977"/>
              <a:ext cx="405683" cy="455193"/>
            </a:xfrm>
            <a:prstGeom prst="rect">
              <a:avLst/>
            </a:prstGeom>
          </p:spPr>
        </p:pic>
      </p:grpSp>
      <p:grpSp>
        <p:nvGrpSpPr>
          <p:cNvPr id="41" name="그룹 1003">
            <a:extLst>
              <a:ext uri="{FF2B5EF4-FFF2-40B4-BE49-F238E27FC236}">
                <a16:creationId xmlns:a16="http://schemas.microsoft.com/office/drawing/2014/main" id="{B3ED14CC-16D1-F5FF-E102-7AFB633DD59C}"/>
              </a:ext>
            </a:extLst>
          </p:cNvPr>
          <p:cNvGrpSpPr/>
          <p:nvPr/>
        </p:nvGrpSpPr>
        <p:grpSpPr>
          <a:xfrm>
            <a:off x="987961" y="5797859"/>
            <a:ext cx="3053394" cy="874988"/>
            <a:chOff x="946855" y="5797373"/>
            <a:chExt cx="3053394" cy="874988"/>
          </a:xfrm>
        </p:grpSpPr>
        <p:pic>
          <p:nvPicPr>
            <p:cNvPr id="43" name="Object 8">
              <a:extLst>
                <a:ext uri="{FF2B5EF4-FFF2-40B4-BE49-F238E27FC236}">
                  <a16:creationId xmlns:a16="http://schemas.microsoft.com/office/drawing/2014/main" id="{BCB099F5-815D-483F-FCBC-18978339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6855" y="5797373"/>
              <a:ext cx="3053394" cy="874988"/>
            </a:xfrm>
            <a:prstGeom prst="rect">
              <a:avLst/>
            </a:prstGeom>
          </p:spPr>
        </p:pic>
      </p:grpSp>
      <p:grpSp>
        <p:nvGrpSpPr>
          <p:cNvPr id="45" name="그룹 1011">
            <a:extLst>
              <a:ext uri="{FF2B5EF4-FFF2-40B4-BE49-F238E27FC236}">
                <a16:creationId xmlns:a16="http://schemas.microsoft.com/office/drawing/2014/main" id="{F3D12CC6-CF60-DCF0-5345-06F2A8628A55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46" name="Object 36">
              <a:extLst>
                <a:ext uri="{FF2B5EF4-FFF2-40B4-BE49-F238E27FC236}">
                  <a16:creationId xmlns:a16="http://schemas.microsoft.com/office/drawing/2014/main" id="{4CB07266-4C6B-E378-9D33-560D0A945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48" name="Object 41">
            <a:extLst>
              <a:ext uri="{FF2B5EF4-FFF2-40B4-BE49-F238E27FC236}">
                <a16:creationId xmlns:a16="http://schemas.microsoft.com/office/drawing/2014/main" id="{BC529510-6A36-7DA1-7BEF-7D0AA2F382DD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62000" y="5182266"/>
            <a:ext cx="1995635" cy="4682470"/>
            <a:chOff x="15362000" y="5182266"/>
            <a:chExt cx="1995635" cy="46824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62000" y="5182266"/>
              <a:ext cx="1995635" cy="46824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9271550" cy="13999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192" y="1206392"/>
            <a:ext cx="3105405" cy="495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25943" y="3496334"/>
            <a:ext cx="3097926" cy="84200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185225" y="3496334"/>
            <a:ext cx="3112698" cy="8420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27050" y="2169088"/>
            <a:ext cx="2185222" cy="1666995"/>
            <a:chOff x="9927050" y="2169088"/>
            <a:chExt cx="2185222" cy="16669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27050" y="2169088"/>
              <a:ext cx="2185222" cy="166699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08261" y="2920161"/>
            <a:ext cx="4287462" cy="4952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51725" y="7856773"/>
            <a:ext cx="1957764" cy="2007963"/>
            <a:chOff x="13651725" y="7856773"/>
            <a:chExt cx="1957764" cy="200796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51725" y="7856773"/>
              <a:ext cx="1957764" cy="20079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86941" y="4432490"/>
            <a:ext cx="4113014" cy="1071931"/>
            <a:chOff x="13186941" y="4432490"/>
            <a:chExt cx="4113014" cy="107193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3186941" y="4432490"/>
              <a:ext cx="4113014" cy="107193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06005" y="4675886"/>
            <a:ext cx="4009329" cy="4952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23385" y="4489718"/>
            <a:ext cx="1550253" cy="1958372"/>
            <a:chOff x="9023385" y="4489718"/>
            <a:chExt cx="1550253" cy="195837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23385" y="4489718"/>
              <a:ext cx="1550253" cy="19583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01389" y="3870279"/>
            <a:ext cx="72822" cy="5611561"/>
            <a:chOff x="11001389" y="3870279"/>
            <a:chExt cx="72822" cy="561156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01389" y="3870279"/>
              <a:ext cx="72822" cy="561156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64035" y="4437655"/>
            <a:ext cx="2194541" cy="874322"/>
            <a:chOff x="5864035" y="4437655"/>
            <a:chExt cx="2194541" cy="87432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5864035" y="4437655"/>
              <a:ext cx="2194541" cy="87432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65634" y="4580646"/>
            <a:ext cx="1871148" cy="4952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459387" y="5158693"/>
            <a:ext cx="1563999" cy="874322"/>
            <a:chOff x="7459387" y="5158693"/>
            <a:chExt cx="1563999" cy="87432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59387" y="5158693"/>
              <a:ext cx="1563999" cy="87432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063633" y="5439303"/>
            <a:ext cx="457519" cy="49522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505034" y="6085430"/>
            <a:ext cx="1563999" cy="874322"/>
            <a:chOff x="7505034" y="6085430"/>
            <a:chExt cx="1563999" cy="87432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05034" y="6085430"/>
              <a:ext cx="1563999" cy="87432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589827" y="6374391"/>
            <a:ext cx="1522453" cy="49522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887925" y="7070096"/>
            <a:ext cx="2194541" cy="874322"/>
            <a:chOff x="5887925" y="7070096"/>
            <a:chExt cx="2194541" cy="87432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5887925" y="7070096"/>
              <a:ext cx="2194541" cy="87432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176767" y="7213084"/>
            <a:ext cx="1698205" cy="49522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827377" y="7821172"/>
            <a:ext cx="2183580" cy="874322"/>
            <a:chOff x="6827377" y="7821172"/>
            <a:chExt cx="2183580" cy="8743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27377" y="7821172"/>
              <a:ext cx="2183580" cy="874322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961385" y="8100607"/>
            <a:ext cx="2070576" cy="49522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787845" y="8850367"/>
            <a:ext cx="2407103" cy="874322"/>
            <a:chOff x="5787845" y="8850367"/>
            <a:chExt cx="2407103" cy="8743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0800000">
              <a:off x="5787845" y="8850367"/>
              <a:ext cx="2407103" cy="874322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076686" y="8993354"/>
            <a:ext cx="1988243" cy="49522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568781" y="5315025"/>
            <a:ext cx="2290871" cy="1632246"/>
            <a:chOff x="4568781" y="5315025"/>
            <a:chExt cx="2290871" cy="163224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68781" y="5315025"/>
              <a:ext cx="2290871" cy="163224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458337" y="5388783"/>
            <a:ext cx="2290871" cy="1632246"/>
            <a:chOff x="11458337" y="5388783"/>
            <a:chExt cx="2290871" cy="163224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458337" y="5388783"/>
              <a:ext cx="2290871" cy="1632246"/>
            </a:xfrm>
            <a:prstGeom prst="rect">
              <a:avLst/>
            </a:prstGeom>
          </p:spPr>
        </p:pic>
      </p:grpSp>
      <p:grpSp>
        <p:nvGrpSpPr>
          <p:cNvPr id="69" name="그룹 1003">
            <a:extLst>
              <a:ext uri="{FF2B5EF4-FFF2-40B4-BE49-F238E27FC236}">
                <a16:creationId xmlns:a16="http://schemas.microsoft.com/office/drawing/2014/main" id="{4BA2E609-BC04-9389-2033-AA8051BB0B0B}"/>
              </a:ext>
            </a:extLst>
          </p:cNvPr>
          <p:cNvGrpSpPr/>
          <p:nvPr/>
        </p:nvGrpSpPr>
        <p:grpSpPr>
          <a:xfrm>
            <a:off x="987961" y="5797859"/>
            <a:ext cx="3053394" cy="874988"/>
            <a:chOff x="946855" y="5797373"/>
            <a:chExt cx="3053394" cy="874988"/>
          </a:xfrm>
        </p:grpSpPr>
        <p:pic>
          <p:nvPicPr>
            <p:cNvPr id="71" name="Object 8">
              <a:extLst>
                <a:ext uri="{FF2B5EF4-FFF2-40B4-BE49-F238E27FC236}">
                  <a16:creationId xmlns:a16="http://schemas.microsoft.com/office/drawing/2014/main" id="{5D271696-2BE7-2045-70DC-AD5E5326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46855" y="5797373"/>
              <a:ext cx="3053394" cy="874988"/>
            </a:xfrm>
            <a:prstGeom prst="rect">
              <a:avLst/>
            </a:prstGeom>
          </p:spPr>
        </p:pic>
      </p:grpSp>
      <p:grpSp>
        <p:nvGrpSpPr>
          <p:cNvPr id="73" name="그룹 1011">
            <a:extLst>
              <a:ext uri="{FF2B5EF4-FFF2-40B4-BE49-F238E27FC236}">
                <a16:creationId xmlns:a16="http://schemas.microsoft.com/office/drawing/2014/main" id="{3FD33DC3-6FD0-0C4D-9E98-FA1910C4EFCE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75" name="Object 36">
              <a:extLst>
                <a:ext uri="{FF2B5EF4-FFF2-40B4-BE49-F238E27FC236}">
                  <a16:creationId xmlns:a16="http://schemas.microsoft.com/office/drawing/2014/main" id="{AD8EEEF3-E69F-DC50-A3DD-143BD28B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77" name="Object 41">
            <a:extLst>
              <a:ext uri="{FF2B5EF4-FFF2-40B4-BE49-F238E27FC236}">
                <a16:creationId xmlns:a16="http://schemas.microsoft.com/office/drawing/2014/main" id="{13E3DA78-9E7F-FF06-1767-E3B055AA37F4}"/>
              </a:ext>
            </a:extLst>
          </p:cNvPr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90105" y="6224610"/>
            <a:ext cx="2848572" cy="3540932"/>
            <a:chOff x="13790105" y="6224610"/>
            <a:chExt cx="2848572" cy="35409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0105" y="6224610"/>
              <a:ext cx="2848572" cy="3540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38380" y="2559727"/>
            <a:ext cx="6171429" cy="3047949"/>
            <a:chOff x="7638380" y="2559727"/>
            <a:chExt cx="6171429" cy="3047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380" y="2559727"/>
              <a:ext cx="6171429" cy="3047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84" y="608434"/>
            <a:ext cx="9271550" cy="13999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192" y="1206392"/>
            <a:ext cx="2468034" cy="563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16771" y="6397988"/>
            <a:ext cx="2181478" cy="3540932"/>
            <a:chOff x="9316771" y="6397988"/>
            <a:chExt cx="2181478" cy="354093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6771" y="6397988"/>
              <a:ext cx="2181478" cy="35409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57165" y="6397988"/>
            <a:ext cx="2513597" cy="3501523"/>
            <a:chOff x="4757165" y="6397988"/>
            <a:chExt cx="2513597" cy="35015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7165" y="6397988"/>
              <a:ext cx="2513597" cy="35015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84175" y="5841519"/>
            <a:ext cx="1764690" cy="515150"/>
            <a:chOff x="9584175" y="5841519"/>
            <a:chExt cx="1764690" cy="51515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9584175" y="5841519"/>
              <a:ext cx="1764690" cy="5151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52309" y="5511842"/>
            <a:ext cx="1764690" cy="515150"/>
            <a:chOff x="12152309" y="5511842"/>
            <a:chExt cx="1764690" cy="51515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3060000">
              <a:off x="12152309" y="5511842"/>
              <a:ext cx="1764690" cy="5151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41467" y="5511842"/>
            <a:ext cx="1764690" cy="515150"/>
            <a:chOff x="7041467" y="5511842"/>
            <a:chExt cx="1764690" cy="51515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4460000">
              <a:off x="7041467" y="5511842"/>
              <a:ext cx="1764690" cy="515150"/>
            </a:xfrm>
            <a:prstGeom prst="rect">
              <a:avLst/>
            </a:prstGeom>
          </p:spPr>
        </p:pic>
      </p:grpSp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84842CC8-9986-76E5-0AF4-ECA9D3E2889C}"/>
              </a:ext>
            </a:extLst>
          </p:cNvPr>
          <p:cNvGrpSpPr/>
          <p:nvPr/>
        </p:nvGrpSpPr>
        <p:grpSpPr>
          <a:xfrm>
            <a:off x="987961" y="5797859"/>
            <a:ext cx="3053394" cy="874988"/>
            <a:chOff x="946855" y="5797373"/>
            <a:chExt cx="3053394" cy="874988"/>
          </a:xfrm>
        </p:grpSpPr>
        <p:pic>
          <p:nvPicPr>
            <p:cNvPr id="47" name="Object 8">
              <a:extLst>
                <a:ext uri="{FF2B5EF4-FFF2-40B4-BE49-F238E27FC236}">
                  <a16:creationId xmlns:a16="http://schemas.microsoft.com/office/drawing/2014/main" id="{85C0D7C2-9965-F7C1-2ACF-D86F13AA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6855" y="5797373"/>
              <a:ext cx="3053394" cy="874988"/>
            </a:xfrm>
            <a:prstGeom prst="rect">
              <a:avLst/>
            </a:prstGeom>
          </p:spPr>
        </p:pic>
      </p:grpSp>
      <p:grpSp>
        <p:nvGrpSpPr>
          <p:cNvPr id="48" name="그룹 1011">
            <a:extLst>
              <a:ext uri="{FF2B5EF4-FFF2-40B4-BE49-F238E27FC236}">
                <a16:creationId xmlns:a16="http://schemas.microsoft.com/office/drawing/2014/main" id="{994438F3-91D9-E1FA-7291-904196BF67E5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50" name="Object 36">
              <a:extLst>
                <a:ext uri="{FF2B5EF4-FFF2-40B4-BE49-F238E27FC236}">
                  <a16:creationId xmlns:a16="http://schemas.microsoft.com/office/drawing/2014/main" id="{A9CF2D54-91A8-04F2-53A9-A6E544F3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51" name="Object 41">
            <a:extLst>
              <a:ext uri="{FF2B5EF4-FFF2-40B4-BE49-F238E27FC236}">
                <a16:creationId xmlns:a16="http://schemas.microsoft.com/office/drawing/2014/main" id="{2DD933F1-A418-BBE6-1B39-177BE0F2B39A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90105" y="6224610"/>
            <a:ext cx="2848572" cy="3540932"/>
            <a:chOff x="13790105" y="6224610"/>
            <a:chExt cx="2848572" cy="35409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0105" y="6224610"/>
              <a:ext cx="2848572" cy="3540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38380" y="2559727"/>
            <a:ext cx="6171429" cy="3047949"/>
            <a:chOff x="7638380" y="2559727"/>
            <a:chExt cx="6171429" cy="30479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380" y="2559727"/>
              <a:ext cx="6171429" cy="3047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84" y="608434"/>
            <a:ext cx="9271550" cy="13999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192" y="1206392"/>
            <a:ext cx="2468034" cy="5637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16771" y="6397988"/>
            <a:ext cx="2181478" cy="3540932"/>
            <a:chOff x="9316771" y="6397988"/>
            <a:chExt cx="2181478" cy="354093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6771" y="6397988"/>
              <a:ext cx="2181478" cy="35409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57165" y="6397988"/>
            <a:ext cx="2513597" cy="3501523"/>
            <a:chOff x="4757165" y="6397988"/>
            <a:chExt cx="2513597" cy="35015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57165" y="6397988"/>
              <a:ext cx="2513597" cy="35015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84175" y="5841519"/>
            <a:ext cx="1764690" cy="515150"/>
            <a:chOff x="9584175" y="5841519"/>
            <a:chExt cx="1764690" cy="51515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9584175" y="5841519"/>
              <a:ext cx="1764690" cy="5151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52309" y="5511842"/>
            <a:ext cx="1764690" cy="515150"/>
            <a:chOff x="12152309" y="5511842"/>
            <a:chExt cx="1764690" cy="51515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3060000">
              <a:off x="12152309" y="5511842"/>
              <a:ext cx="1764690" cy="5151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41467" y="5511842"/>
            <a:ext cx="1764690" cy="515150"/>
            <a:chOff x="7041467" y="5511842"/>
            <a:chExt cx="1764690" cy="51515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4460000">
              <a:off x="7041467" y="5511842"/>
              <a:ext cx="1764690" cy="51515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32039" y="3875776"/>
            <a:ext cx="2769575" cy="62579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17840" y="7937935"/>
            <a:ext cx="3509994" cy="71150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32954" y="5281040"/>
            <a:ext cx="3293594" cy="126015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421497" y="7937935"/>
            <a:ext cx="3509994" cy="120568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02267" y="7937934"/>
            <a:ext cx="3509994" cy="711508"/>
          </a:xfrm>
          <a:prstGeom prst="rect">
            <a:avLst/>
          </a:prstGeom>
        </p:spPr>
      </p:pic>
      <p:grpSp>
        <p:nvGrpSpPr>
          <p:cNvPr id="50" name="그룹 1003">
            <a:extLst>
              <a:ext uri="{FF2B5EF4-FFF2-40B4-BE49-F238E27FC236}">
                <a16:creationId xmlns:a16="http://schemas.microsoft.com/office/drawing/2014/main" id="{B5EEAFFA-6FD1-B639-5362-224E718A806D}"/>
              </a:ext>
            </a:extLst>
          </p:cNvPr>
          <p:cNvGrpSpPr/>
          <p:nvPr/>
        </p:nvGrpSpPr>
        <p:grpSpPr>
          <a:xfrm>
            <a:off x="987961" y="5797859"/>
            <a:ext cx="3053394" cy="874988"/>
            <a:chOff x="946855" y="5797373"/>
            <a:chExt cx="3053394" cy="874988"/>
          </a:xfrm>
        </p:grpSpPr>
        <p:pic>
          <p:nvPicPr>
            <p:cNvPr id="51" name="Object 8">
              <a:extLst>
                <a:ext uri="{FF2B5EF4-FFF2-40B4-BE49-F238E27FC236}">
                  <a16:creationId xmlns:a16="http://schemas.microsoft.com/office/drawing/2014/main" id="{75E3C822-1264-8826-8E3F-3B9607F8D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6855" y="5797373"/>
              <a:ext cx="3053394" cy="874988"/>
            </a:xfrm>
            <a:prstGeom prst="rect">
              <a:avLst/>
            </a:prstGeom>
          </p:spPr>
        </p:pic>
      </p:grpSp>
      <p:grpSp>
        <p:nvGrpSpPr>
          <p:cNvPr id="53" name="그룹 1011">
            <a:extLst>
              <a:ext uri="{FF2B5EF4-FFF2-40B4-BE49-F238E27FC236}">
                <a16:creationId xmlns:a16="http://schemas.microsoft.com/office/drawing/2014/main" id="{CC822D16-12CB-7C1D-D0D3-238B00955655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54" name="Object 36">
              <a:extLst>
                <a:ext uri="{FF2B5EF4-FFF2-40B4-BE49-F238E27FC236}">
                  <a16:creationId xmlns:a16="http://schemas.microsoft.com/office/drawing/2014/main" id="{4F257215-2E44-2D53-2A8C-5123D410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56" name="Object 41">
            <a:extLst>
              <a:ext uri="{FF2B5EF4-FFF2-40B4-BE49-F238E27FC236}">
                <a16:creationId xmlns:a16="http://schemas.microsoft.com/office/drawing/2014/main" id="{A37F28A5-D1FA-91F8-319D-ECBF37415D6E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9271550" cy="13999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8192" y="1206392"/>
            <a:ext cx="2468034" cy="563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61552" y="-2837200"/>
            <a:ext cx="1444515" cy="12190476"/>
            <a:chOff x="10361552" y="-2837200"/>
            <a:chExt cx="1444515" cy="121904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361552" y="-2837200"/>
              <a:ext cx="1444515" cy="1219047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25716" y="2915973"/>
            <a:ext cx="8242107" cy="8401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67892" y="4114681"/>
            <a:ext cx="2734556" cy="2734556"/>
            <a:chOff x="5167892" y="4114681"/>
            <a:chExt cx="2734556" cy="27345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67892" y="4114681"/>
              <a:ext cx="2734556" cy="27345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75951" y="5185273"/>
            <a:ext cx="4847704" cy="593374"/>
            <a:chOff x="8775951" y="5185273"/>
            <a:chExt cx="4847704" cy="5933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75951" y="5185273"/>
              <a:ext cx="4847704" cy="5933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52709" y="4465025"/>
            <a:ext cx="1884484" cy="1647033"/>
            <a:chOff x="8352709" y="4465025"/>
            <a:chExt cx="1884484" cy="164703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52709" y="4465025"/>
              <a:ext cx="1884484" cy="164703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90075" y="4981410"/>
            <a:ext cx="2085382" cy="7658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128574" y="4168980"/>
            <a:ext cx="2734556" cy="2734556"/>
            <a:chOff x="14128574" y="4168980"/>
            <a:chExt cx="2734556" cy="273455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28574" y="4168980"/>
              <a:ext cx="2734556" cy="273455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68169" y="4620801"/>
            <a:ext cx="1031129" cy="49065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426795" y="4215741"/>
            <a:ext cx="2216749" cy="1903448"/>
            <a:chOff x="5426795" y="4215741"/>
            <a:chExt cx="2216749" cy="190344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26795" y="4215741"/>
              <a:ext cx="2216749" cy="19034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79595" y="4603939"/>
            <a:ext cx="1432512" cy="1241379"/>
            <a:chOff x="14779595" y="4603939"/>
            <a:chExt cx="1432512" cy="124137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779595" y="4603939"/>
              <a:ext cx="1432512" cy="12413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67892" y="6984062"/>
            <a:ext cx="2734556" cy="2734556"/>
            <a:chOff x="5167892" y="6984062"/>
            <a:chExt cx="2734556" cy="273455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67892" y="6984062"/>
              <a:ext cx="2734556" cy="27345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23153" y="8054654"/>
            <a:ext cx="3300503" cy="593374"/>
            <a:chOff x="10323153" y="8054654"/>
            <a:chExt cx="3300503" cy="59337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23153" y="8054654"/>
              <a:ext cx="3300503" cy="5933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28574" y="7038361"/>
            <a:ext cx="2734556" cy="2734556"/>
            <a:chOff x="14128574" y="7038361"/>
            <a:chExt cx="2734556" cy="273455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28574" y="7038361"/>
              <a:ext cx="2734556" cy="273455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426795" y="7085122"/>
            <a:ext cx="2216749" cy="1903448"/>
            <a:chOff x="5426795" y="7085122"/>
            <a:chExt cx="2216749" cy="190344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26795" y="7085122"/>
              <a:ext cx="2216749" cy="19034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466749" y="8205272"/>
            <a:ext cx="790148" cy="690587"/>
            <a:chOff x="9466749" y="8205272"/>
            <a:chExt cx="790148" cy="69058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66749" y="8205272"/>
              <a:ext cx="790148" cy="69058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187919" y="7430060"/>
            <a:ext cx="790148" cy="690587"/>
            <a:chOff x="9187919" y="7430060"/>
            <a:chExt cx="790148" cy="6905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87919" y="7430060"/>
              <a:ext cx="790148" cy="69058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397771" y="7775353"/>
            <a:ext cx="790148" cy="690587"/>
            <a:chOff x="8397771" y="7775353"/>
            <a:chExt cx="790148" cy="6905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97771" y="7775353"/>
              <a:ext cx="790148" cy="6905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623688" y="8508253"/>
            <a:ext cx="790148" cy="690587"/>
            <a:chOff x="8623688" y="8508253"/>
            <a:chExt cx="790148" cy="69058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23688" y="8508253"/>
              <a:ext cx="790148" cy="6905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407182" y="7096060"/>
            <a:ext cx="2216749" cy="1903448"/>
            <a:chOff x="14407182" y="7096060"/>
            <a:chExt cx="2216749" cy="190344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07182" y="7096060"/>
              <a:ext cx="2216749" cy="1903448"/>
            </a:xfrm>
            <a:prstGeom prst="rect">
              <a:avLst/>
            </a:prstGeom>
          </p:spPr>
        </p:pic>
      </p:grpSp>
      <p:grpSp>
        <p:nvGrpSpPr>
          <p:cNvPr id="65" name="그룹 1003">
            <a:extLst>
              <a:ext uri="{FF2B5EF4-FFF2-40B4-BE49-F238E27FC236}">
                <a16:creationId xmlns:a16="http://schemas.microsoft.com/office/drawing/2014/main" id="{525AB37A-114D-1055-B3DE-C216A744131A}"/>
              </a:ext>
            </a:extLst>
          </p:cNvPr>
          <p:cNvGrpSpPr/>
          <p:nvPr/>
        </p:nvGrpSpPr>
        <p:grpSpPr>
          <a:xfrm>
            <a:off x="987961" y="5797859"/>
            <a:ext cx="3053394" cy="874988"/>
            <a:chOff x="946855" y="5797373"/>
            <a:chExt cx="3053394" cy="874988"/>
          </a:xfrm>
        </p:grpSpPr>
        <p:pic>
          <p:nvPicPr>
            <p:cNvPr id="66" name="Object 8">
              <a:extLst>
                <a:ext uri="{FF2B5EF4-FFF2-40B4-BE49-F238E27FC236}">
                  <a16:creationId xmlns:a16="http://schemas.microsoft.com/office/drawing/2014/main" id="{6A898E27-B60D-A977-4A39-CC2D9A596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6855" y="5797373"/>
              <a:ext cx="3053394" cy="874988"/>
            </a:xfrm>
            <a:prstGeom prst="rect">
              <a:avLst/>
            </a:prstGeom>
          </p:spPr>
        </p:pic>
      </p:grpSp>
      <p:grpSp>
        <p:nvGrpSpPr>
          <p:cNvPr id="68" name="그룹 1011">
            <a:extLst>
              <a:ext uri="{FF2B5EF4-FFF2-40B4-BE49-F238E27FC236}">
                <a16:creationId xmlns:a16="http://schemas.microsoft.com/office/drawing/2014/main" id="{32708853-9EAA-3FAA-4750-EF18E2D75801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69" name="Object 36">
              <a:extLst>
                <a:ext uri="{FF2B5EF4-FFF2-40B4-BE49-F238E27FC236}">
                  <a16:creationId xmlns:a16="http://schemas.microsoft.com/office/drawing/2014/main" id="{B61073D6-32D0-3A09-4437-C0B101518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71" name="Object 41">
            <a:extLst>
              <a:ext uri="{FF2B5EF4-FFF2-40B4-BE49-F238E27FC236}">
                <a16:creationId xmlns:a16="http://schemas.microsoft.com/office/drawing/2014/main" id="{9B9C974A-4088-2321-534B-7B18D7A81109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9271550" cy="13999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8192" y="1206392"/>
            <a:ext cx="2468034" cy="563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61552" y="-2837200"/>
            <a:ext cx="1444515" cy="12190476"/>
            <a:chOff x="10361552" y="-2837200"/>
            <a:chExt cx="1444515" cy="121904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0361552" y="-2837200"/>
              <a:ext cx="1444515" cy="1219047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25716" y="2915973"/>
            <a:ext cx="8242107" cy="84018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67892" y="4114681"/>
            <a:ext cx="2734556" cy="2734556"/>
            <a:chOff x="5167892" y="4114681"/>
            <a:chExt cx="2734556" cy="27345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67892" y="4114681"/>
              <a:ext cx="2734556" cy="27345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75951" y="5185273"/>
            <a:ext cx="4847704" cy="593374"/>
            <a:chOff x="8775951" y="5185273"/>
            <a:chExt cx="4847704" cy="5933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75951" y="5185273"/>
              <a:ext cx="4847704" cy="5933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52709" y="4465025"/>
            <a:ext cx="1884484" cy="1647033"/>
            <a:chOff x="8352709" y="4465025"/>
            <a:chExt cx="1884484" cy="164703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52709" y="4465025"/>
              <a:ext cx="1884484" cy="164703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90075" y="4981410"/>
            <a:ext cx="2085382" cy="7658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128574" y="4168980"/>
            <a:ext cx="2734556" cy="2734556"/>
            <a:chOff x="14128574" y="4168980"/>
            <a:chExt cx="2734556" cy="273455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28574" y="4168980"/>
              <a:ext cx="2734556" cy="273455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68169" y="4620801"/>
            <a:ext cx="1031129" cy="49065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426795" y="4215741"/>
            <a:ext cx="2216749" cy="1903448"/>
            <a:chOff x="5426795" y="4215741"/>
            <a:chExt cx="2216749" cy="190344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26795" y="4215741"/>
              <a:ext cx="2216749" cy="19034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79595" y="4603939"/>
            <a:ext cx="1432512" cy="1241379"/>
            <a:chOff x="14779595" y="4603939"/>
            <a:chExt cx="1432512" cy="124137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779595" y="4603939"/>
              <a:ext cx="1432512" cy="12413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67892" y="6984062"/>
            <a:ext cx="2734556" cy="2734556"/>
            <a:chOff x="5167892" y="6984062"/>
            <a:chExt cx="2734556" cy="273455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67892" y="6984062"/>
              <a:ext cx="2734556" cy="27345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23153" y="8054654"/>
            <a:ext cx="3300503" cy="593374"/>
            <a:chOff x="10323153" y="8054654"/>
            <a:chExt cx="3300503" cy="59337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23153" y="8054654"/>
              <a:ext cx="3300503" cy="5933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28574" y="7038361"/>
            <a:ext cx="2734556" cy="2734556"/>
            <a:chOff x="14128574" y="7038361"/>
            <a:chExt cx="2734556" cy="273455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28574" y="7038361"/>
              <a:ext cx="2734556" cy="273455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426795" y="7085122"/>
            <a:ext cx="2216749" cy="1903448"/>
            <a:chOff x="5426795" y="7085122"/>
            <a:chExt cx="2216749" cy="190344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26795" y="7085122"/>
              <a:ext cx="2216749" cy="19034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466749" y="8205272"/>
            <a:ext cx="790148" cy="690587"/>
            <a:chOff x="9466749" y="8205272"/>
            <a:chExt cx="790148" cy="69058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66749" y="8205272"/>
              <a:ext cx="790148" cy="69058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187919" y="7430060"/>
            <a:ext cx="790148" cy="690587"/>
            <a:chOff x="9187919" y="7430060"/>
            <a:chExt cx="790148" cy="6905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87919" y="7430060"/>
              <a:ext cx="790148" cy="69058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397771" y="7775353"/>
            <a:ext cx="790148" cy="690587"/>
            <a:chOff x="8397771" y="7775353"/>
            <a:chExt cx="790148" cy="6905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97771" y="7775353"/>
              <a:ext cx="790148" cy="6905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623688" y="8508253"/>
            <a:ext cx="790148" cy="690587"/>
            <a:chOff x="8623688" y="8508253"/>
            <a:chExt cx="790148" cy="69058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23688" y="8508253"/>
              <a:ext cx="790148" cy="6905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407182" y="7096060"/>
            <a:ext cx="2216749" cy="1903448"/>
            <a:chOff x="14407182" y="7096060"/>
            <a:chExt cx="2216749" cy="190344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07182" y="7096060"/>
              <a:ext cx="2216749" cy="190344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199803" y="5123153"/>
            <a:ext cx="742128" cy="742128"/>
            <a:chOff x="11199803" y="5123153"/>
            <a:chExt cx="742128" cy="74212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199803" y="5123153"/>
              <a:ext cx="742128" cy="74212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199803" y="8010346"/>
            <a:ext cx="742128" cy="742128"/>
            <a:chOff x="11199803" y="8010346"/>
            <a:chExt cx="742128" cy="74212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199803" y="8010346"/>
              <a:ext cx="742128" cy="74212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780828" y="3126371"/>
            <a:ext cx="4798029" cy="4032972"/>
            <a:chOff x="7780828" y="3126371"/>
            <a:chExt cx="4798029" cy="403297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80828" y="3126371"/>
              <a:ext cx="4798029" cy="403297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392720" y="7728080"/>
            <a:ext cx="1559413" cy="1568473"/>
            <a:chOff x="9392720" y="7728080"/>
            <a:chExt cx="1559413" cy="1568473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92720" y="7728080"/>
              <a:ext cx="1559413" cy="1568473"/>
            </a:xfrm>
            <a:prstGeom prst="rect">
              <a:avLst/>
            </a:prstGeom>
          </p:spPr>
        </p:pic>
      </p:grpSp>
      <p:grpSp>
        <p:nvGrpSpPr>
          <p:cNvPr id="74" name="그룹 1003">
            <a:extLst>
              <a:ext uri="{FF2B5EF4-FFF2-40B4-BE49-F238E27FC236}">
                <a16:creationId xmlns:a16="http://schemas.microsoft.com/office/drawing/2014/main" id="{23E0D018-897C-9152-D2AE-9A8C95BD697C}"/>
              </a:ext>
            </a:extLst>
          </p:cNvPr>
          <p:cNvGrpSpPr/>
          <p:nvPr/>
        </p:nvGrpSpPr>
        <p:grpSpPr>
          <a:xfrm>
            <a:off x="987961" y="5797859"/>
            <a:ext cx="3053394" cy="874988"/>
            <a:chOff x="946855" y="5797373"/>
            <a:chExt cx="3053394" cy="874988"/>
          </a:xfrm>
        </p:grpSpPr>
        <p:pic>
          <p:nvPicPr>
            <p:cNvPr id="75" name="Object 8">
              <a:extLst>
                <a:ext uri="{FF2B5EF4-FFF2-40B4-BE49-F238E27FC236}">
                  <a16:creationId xmlns:a16="http://schemas.microsoft.com/office/drawing/2014/main" id="{DADC9780-5660-97DA-2BDB-20D2910EB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6855" y="5797373"/>
              <a:ext cx="3053394" cy="874988"/>
            </a:xfrm>
            <a:prstGeom prst="rect">
              <a:avLst/>
            </a:prstGeom>
          </p:spPr>
        </p:pic>
      </p:grpSp>
      <p:grpSp>
        <p:nvGrpSpPr>
          <p:cNvPr id="77" name="그룹 1011">
            <a:extLst>
              <a:ext uri="{FF2B5EF4-FFF2-40B4-BE49-F238E27FC236}">
                <a16:creationId xmlns:a16="http://schemas.microsoft.com/office/drawing/2014/main" id="{6880D5CB-3058-5B0C-6BB2-691D0C4AFE26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78" name="Object 36">
              <a:extLst>
                <a:ext uri="{FF2B5EF4-FFF2-40B4-BE49-F238E27FC236}">
                  <a16:creationId xmlns:a16="http://schemas.microsoft.com/office/drawing/2014/main" id="{169CA3F8-E5A4-B168-9C53-678A60C24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80" name="Object 41">
            <a:extLst>
              <a:ext uri="{FF2B5EF4-FFF2-40B4-BE49-F238E27FC236}">
                <a16:creationId xmlns:a16="http://schemas.microsoft.com/office/drawing/2014/main" id="{2EA6D60A-6FCD-404F-CA85-7229E2B4B397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6289" y="608434"/>
            <a:ext cx="10512950" cy="1409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52059" y="2975087"/>
            <a:ext cx="11396482" cy="2267770"/>
            <a:chOff x="5252059" y="2975087"/>
            <a:chExt cx="11396482" cy="22677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816415" y="-1589269"/>
              <a:ext cx="2267770" cy="11396482"/>
              <a:chOff x="9816415" y="-1589269"/>
              <a:chExt cx="2267770" cy="1139648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9816415" y="-1589269"/>
                <a:ext cx="2267770" cy="1139648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4936" y="3613736"/>
              <a:ext cx="9143782" cy="9330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60279" y="5142857"/>
            <a:ext cx="9629036" cy="4480311"/>
            <a:chOff x="6160279" y="5142857"/>
            <a:chExt cx="9629036" cy="448031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160279" y="6759318"/>
              <a:ext cx="3263410" cy="2863851"/>
              <a:chOff x="6160279" y="6759318"/>
              <a:chExt cx="3263410" cy="286385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60279" y="6759318"/>
                <a:ext cx="3263410" cy="286385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6445602" y="8411614"/>
              <a:ext cx="721655" cy="721655"/>
              <a:chOff x="6445602" y="8411614"/>
              <a:chExt cx="721655" cy="72165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45602" y="8411614"/>
                <a:ext cx="721655" cy="72165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49890" y="8411614"/>
              <a:ext cx="721655" cy="721655"/>
              <a:chOff x="7449890" y="8411614"/>
              <a:chExt cx="721655" cy="72165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49890" y="8411614"/>
                <a:ext cx="721655" cy="7216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430132" y="8411614"/>
              <a:ext cx="721655" cy="721655"/>
              <a:chOff x="8430132" y="8411614"/>
              <a:chExt cx="721655" cy="72165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30132" y="8411614"/>
                <a:ext cx="721655" cy="72165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762909" y="8067488"/>
              <a:ext cx="794472" cy="63558"/>
              <a:chOff x="6762909" y="8067488"/>
              <a:chExt cx="794472" cy="6355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800000">
                <a:off x="6762909" y="8067488"/>
                <a:ext cx="794472" cy="6355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577723" y="8082187"/>
              <a:ext cx="480235" cy="63558"/>
              <a:chOff x="7577723" y="8082187"/>
              <a:chExt cx="480235" cy="6355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577723" y="8082187"/>
                <a:ext cx="480235" cy="6355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041115" y="8072612"/>
              <a:ext cx="794472" cy="63558"/>
              <a:chOff x="8041115" y="8072612"/>
              <a:chExt cx="794472" cy="6355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800000">
                <a:off x="8041115" y="8072612"/>
                <a:ext cx="794472" cy="6355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310256" y="6788193"/>
              <a:ext cx="951611" cy="951611"/>
              <a:chOff x="7310256" y="6788193"/>
              <a:chExt cx="951611" cy="95161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10256" y="6788193"/>
                <a:ext cx="951611" cy="95161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3198" y="7517439"/>
              <a:ext cx="885070" cy="361070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5691" y="9179101"/>
              <a:ext cx="1492758" cy="327139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525905" y="6759318"/>
              <a:ext cx="3263410" cy="2863851"/>
              <a:chOff x="12525905" y="6759318"/>
              <a:chExt cx="3263410" cy="286385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25905" y="6759318"/>
                <a:ext cx="3263410" cy="286385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816071" y="8434071"/>
              <a:ext cx="721655" cy="721655"/>
              <a:chOff x="12816071" y="8434071"/>
              <a:chExt cx="721655" cy="72165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16071" y="8434071"/>
                <a:ext cx="721655" cy="72165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820359" y="8434071"/>
              <a:ext cx="721655" cy="721655"/>
              <a:chOff x="13820359" y="8434071"/>
              <a:chExt cx="721655" cy="72165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20359" y="8434071"/>
                <a:ext cx="721655" cy="72165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800601" y="8434071"/>
              <a:ext cx="721655" cy="721655"/>
              <a:chOff x="14800601" y="8434071"/>
              <a:chExt cx="721655" cy="72165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00601" y="8434071"/>
                <a:ext cx="721655" cy="72165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144748" y="8078632"/>
              <a:ext cx="794472" cy="63558"/>
              <a:chOff x="13144748" y="8078632"/>
              <a:chExt cx="794472" cy="63558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800000">
                <a:off x="13144748" y="8078632"/>
                <a:ext cx="794472" cy="6355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3959562" y="8093331"/>
              <a:ext cx="480235" cy="63558"/>
              <a:chOff x="13959562" y="8093331"/>
              <a:chExt cx="480235" cy="63558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13959562" y="8093331"/>
                <a:ext cx="480235" cy="6355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4422954" y="8083756"/>
              <a:ext cx="794472" cy="63558"/>
              <a:chOff x="14422954" y="8083756"/>
              <a:chExt cx="794472" cy="63558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800000">
                <a:off x="14422954" y="8083756"/>
                <a:ext cx="794472" cy="63558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3701116" y="6815867"/>
              <a:ext cx="951611" cy="951611"/>
              <a:chOff x="13701116" y="6815867"/>
              <a:chExt cx="951611" cy="951611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01116" y="6815867"/>
                <a:ext cx="951611" cy="951611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94058" y="7545112"/>
              <a:ext cx="885070" cy="361070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89034" y="9201558"/>
              <a:ext cx="1478006" cy="327139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7786527" y="6293886"/>
              <a:ext cx="1956632" cy="763086"/>
              <a:chOff x="7786527" y="6293886"/>
              <a:chExt cx="1956632" cy="763086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786527" y="6293886"/>
                <a:ext cx="1956632" cy="76308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2241288" y="6308731"/>
              <a:ext cx="1956632" cy="763086"/>
              <a:chOff x="12241288" y="6308731"/>
              <a:chExt cx="1956632" cy="763086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41288" y="6308731"/>
                <a:ext cx="1956632" cy="76308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0067729" y="5142857"/>
              <a:ext cx="1765143" cy="1765143"/>
              <a:chOff x="10067729" y="5142857"/>
              <a:chExt cx="1765143" cy="1765143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067729" y="5142857"/>
                <a:ext cx="1765143" cy="1765143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98480" y="6752011"/>
              <a:ext cx="1014101" cy="41903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294C3A-F10D-4694-BADF-12DF0DFA82CB}"/>
              </a:ext>
            </a:extLst>
          </p:cNvPr>
          <p:cNvGrpSpPr/>
          <p:nvPr/>
        </p:nvGrpSpPr>
        <p:grpSpPr>
          <a:xfrm>
            <a:off x="948970" y="2465578"/>
            <a:ext cx="3059409" cy="6821950"/>
            <a:chOff x="948970" y="2465578"/>
            <a:chExt cx="3059409" cy="6821950"/>
          </a:xfrm>
        </p:grpSpPr>
        <p:grpSp>
          <p:nvGrpSpPr>
            <p:cNvPr id="115" name="그룹 1007">
              <a:extLst>
                <a:ext uri="{FF2B5EF4-FFF2-40B4-BE49-F238E27FC236}">
                  <a16:creationId xmlns:a16="http://schemas.microsoft.com/office/drawing/2014/main" id="{D4D0EBB8-4424-E1E8-6602-812DDE750322}"/>
                </a:ext>
              </a:extLst>
            </p:cNvPr>
            <p:cNvGrpSpPr/>
            <p:nvPr/>
          </p:nvGrpSpPr>
          <p:grpSpPr>
            <a:xfrm>
              <a:off x="948970" y="6699798"/>
              <a:ext cx="3059409" cy="895434"/>
              <a:chOff x="948970" y="6699798"/>
              <a:chExt cx="3059409" cy="895434"/>
            </a:xfrm>
          </p:grpSpPr>
          <p:pic>
            <p:nvPicPr>
              <p:cNvPr id="116" name="Object 20">
                <a:extLst>
                  <a:ext uri="{FF2B5EF4-FFF2-40B4-BE49-F238E27FC236}">
                    <a16:creationId xmlns:a16="http://schemas.microsoft.com/office/drawing/2014/main" id="{90D3D6DF-3E27-9641-94B5-785D79434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8970" y="6699798"/>
                <a:ext cx="3059409" cy="895434"/>
              </a:xfrm>
              <a:prstGeom prst="rect">
                <a:avLst/>
              </a:prstGeom>
            </p:spPr>
          </p:pic>
        </p:grpSp>
        <p:grpSp>
          <p:nvGrpSpPr>
            <p:cNvPr id="80" name="그룹 1003">
              <a:extLst>
                <a:ext uri="{FF2B5EF4-FFF2-40B4-BE49-F238E27FC236}">
                  <a16:creationId xmlns:a16="http://schemas.microsoft.com/office/drawing/2014/main" id="{0FC2CD8D-2F85-71B6-6665-0593B891F4DF}"/>
                </a:ext>
              </a:extLst>
            </p:cNvPr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82" name="Object 10">
                <a:extLst>
                  <a:ext uri="{FF2B5EF4-FFF2-40B4-BE49-F238E27FC236}">
                    <a16:creationId xmlns:a16="http://schemas.microsoft.com/office/drawing/2014/main" id="{3DD7C03A-37A9-F79E-E319-8BD849A2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83" name="그룹 1004">
              <a:extLst>
                <a:ext uri="{FF2B5EF4-FFF2-40B4-BE49-F238E27FC236}">
                  <a16:creationId xmlns:a16="http://schemas.microsoft.com/office/drawing/2014/main" id="{7267C22C-8260-EC7B-BAD3-6D4D9C91B1F9}"/>
                </a:ext>
              </a:extLst>
            </p:cNvPr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85" name="Object 13">
                <a:extLst>
                  <a:ext uri="{FF2B5EF4-FFF2-40B4-BE49-F238E27FC236}">
                    <a16:creationId xmlns:a16="http://schemas.microsoft.com/office/drawing/2014/main" id="{6317F31A-C41A-7747-68D5-8326BC732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86" name="그룹 1005">
              <a:extLst>
                <a:ext uri="{FF2B5EF4-FFF2-40B4-BE49-F238E27FC236}">
                  <a16:creationId xmlns:a16="http://schemas.microsoft.com/office/drawing/2014/main" id="{DBEB0355-37EF-B22F-C3DA-96AB94B3C408}"/>
                </a:ext>
              </a:extLst>
            </p:cNvPr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88" name="Object 16">
                <a:extLst>
                  <a:ext uri="{FF2B5EF4-FFF2-40B4-BE49-F238E27FC236}">
                    <a16:creationId xmlns:a16="http://schemas.microsoft.com/office/drawing/2014/main" id="{1A6D92E8-6B66-AAEF-180C-506A122D0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89" name="Object 18">
              <a:extLst>
                <a:ext uri="{FF2B5EF4-FFF2-40B4-BE49-F238E27FC236}">
                  <a16:creationId xmlns:a16="http://schemas.microsoft.com/office/drawing/2014/main" id="{6D473043-9DE2-A87E-4838-1C4363D5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9597" y="7727918"/>
              <a:ext cx="2664976" cy="634804"/>
            </a:xfrm>
            <a:prstGeom prst="rect">
              <a:avLst/>
            </a:prstGeom>
          </p:spPr>
        </p:pic>
        <p:pic>
          <p:nvPicPr>
            <p:cNvPr id="91" name="Object 19">
              <a:extLst>
                <a:ext uri="{FF2B5EF4-FFF2-40B4-BE49-F238E27FC236}">
                  <a16:creationId xmlns:a16="http://schemas.microsoft.com/office/drawing/2014/main" id="{111587AE-90B0-21CD-BDEA-02D4BB000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99697" y="8605758"/>
              <a:ext cx="1622957" cy="634795"/>
            </a:xfrm>
            <a:prstGeom prst="rect">
              <a:avLst/>
            </a:prstGeom>
          </p:spPr>
        </p:pic>
        <p:grpSp>
          <p:nvGrpSpPr>
            <p:cNvPr id="92" name="그룹 1006">
              <a:extLst>
                <a:ext uri="{FF2B5EF4-FFF2-40B4-BE49-F238E27FC236}">
                  <a16:creationId xmlns:a16="http://schemas.microsoft.com/office/drawing/2014/main" id="{1AE2DD4C-7C45-AD38-B3CB-C37FE0A9141B}"/>
                </a:ext>
              </a:extLst>
            </p:cNvPr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94" name="Object 21">
                <a:extLst>
                  <a:ext uri="{FF2B5EF4-FFF2-40B4-BE49-F238E27FC236}">
                    <a16:creationId xmlns:a16="http://schemas.microsoft.com/office/drawing/2014/main" id="{8905E206-42A0-ABD7-95CB-3CAF27B38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97" name="그룹 1007">
              <a:extLst>
                <a:ext uri="{FF2B5EF4-FFF2-40B4-BE49-F238E27FC236}">
                  <a16:creationId xmlns:a16="http://schemas.microsoft.com/office/drawing/2014/main" id="{2A28A72F-ADA7-8237-95BE-74629EB720B2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99" name="Object 24">
                <a:extLst>
                  <a:ext uri="{FF2B5EF4-FFF2-40B4-BE49-F238E27FC236}">
                    <a16:creationId xmlns:a16="http://schemas.microsoft.com/office/drawing/2014/main" id="{9821A7B5-3CAF-0222-C1B9-49A109AF9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100" name="그룹 1009">
              <a:extLst>
                <a:ext uri="{FF2B5EF4-FFF2-40B4-BE49-F238E27FC236}">
                  <a16:creationId xmlns:a16="http://schemas.microsoft.com/office/drawing/2014/main" id="{4D045E1C-DD29-488C-16FF-A7B172E9342C}"/>
                </a:ext>
              </a:extLst>
            </p:cNvPr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102" name="Object 30">
                <a:extLst>
                  <a:ext uri="{FF2B5EF4-FFF2-40B4-BE49-F238E27FC236}">
                    <a16:creationId xmlns:a16="http://schemas.microsoft.com/office/drawing/2014/main" id="{56B2A187-383B-0743-315D-C3F9A078B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103" name="Object 33">
              <a:extLst>
                <a:ext uri="{FF2B5EF4-FFF2-40B4-BE49-F238E27FC236}">
                  <a16:creationId xmlns:a16="http://schemas.microsoft.com/office/drawing/2014/main" id="{014D973C-4F03-1338-46BE-C5FFE2B7B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49987" y="6825678"/>
              <a:ext cx="2317633" cy="634795"/>
            </a:xfrm>
            <a:prstGeom prst="rect">
              <a:avLst/>
            </a:prstGeom>
          </p:spPr>
        </p:pic>
        <p:pic>
          <p:nvPicPr>
            <p:cNvPr id="105" name="Object 34">
              <a:extLst>
                <a:ext uri="{FF2B5EF4-FFF2-40B4-BE49-F238E27FC236}">
                  <a16:creationId xmlns:a16="http://schemas.microsoft.com/office/drawing/2014/main" id="{575FAAC3-BFBB-7C24-3684-F23E7ABC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9401" y="5066668"/>
              <a:ext cx="1622957" cy="634795"/>
            </a:xfrm>
            <a:prstGeom prst="rect">
              <a:avLst/>
            </a:prstGeom>
          </p:spPr>
        </p:pic>
        <p:pic>
          <p:nvPicPr>
            <p:cNvPr id="107" name="Object 35">
              <a:extLst>
                <a:ext uri="{FF2B5EF4-FFF2-40B4-BE49-F238E27FC236}">
                  <a16:creationId xmlns:a16="http://schemas.microsoft.com/office/drawing/2014/main" id="{4218EC65-34D2-25CB-DDFB-C6F1FE138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19401" y="4191010"/>
              <a:ext cx="1622957" cy="634795"/>
            </a:xfrm>
            <a:prstGeom prst="rect">
              <a:avLst/>
            </a:prstGeom>
          </p:spPr>
        </p:pic>
        <p:pic>
          <p:nvPicPr>
            <p:cNvPr id="108" name="Object 36">
              <a:extLst>
                <a:ext uri="{FF2B5EF4-FFF2-40B4-BE49-F238E27FC236}">
                  <a16:creationId xmlns:a16="http://schemas.microsoft.com/office/drawing/2014/main" id="{0CABA251-2F43-2949-2E55-9481DD4F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9697" y="3262772"/>
              <a:ext cx="1622957" cy="634795"/>
            </a:xfrm>
            <a:prstGeom prst="rect">
              <a:avLst/>
            </a:prstGeom>
          </p:spPr>
        </p:pic>
        <p:pic>
          <p:nvPicPr>
            <p:cNvPr id="109" name="Object 37">
              <a:extLst>
                <a:ext uri="{FF2B5EF4-FFF2-40B4-BE49-F238E27FC236}">
                  <a16:creationId xmlns:a16="http://schemas.microsoft.com/office/drawing/2014/main" id="{30962974-8BC2-C2C0-CF86-88B8F44D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2402" y="2465578"/>
              <a:ext cx="2989660" cy="733317"/>
            </a:xfrm>
            <a:prstGeom prst="rect">
              <a:avLst/>
            </a:prstGeom>
          </p:spPr>
        </p:pic>
        <p:grpSp>
          <p:nvGrpSpPr>
            <p:cNvPr id="112" name="그룹 1011">
              <a:extLst>
                <a:ext uri="{FF2B5EF4-FFF2-40B4-BE49-F238E27FC236}">
                  <a16:creationId xmlns:a16="http://schemas.microsoft.com/office/drawing/2014/main" id="{5069FB3B-412F-989C-7DD2-7BFB7D699F45}"/>
                </a:ext>
              </a:extLst>
            </p:cNvPr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113" name="Object 36">
                <a:extLst>
                  <a:ext uri="{FF2B5EF4-FFF2-40B4-BE49-F238E27FC236}">
                    <a16:creationId xmlns:a16="http://schemas.microsoft.com/office/drawing/2014/main" id="{B93ADB71-8386-D8C8-F97E-3F030560B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114" name="Object 41">
              <a:extLst>
                <a:ext uri="{FF2B5EF4-FFF2-40B4-BE49-F238E27FC236}">
                  <a16:creationId xmlns:a16="http://schemas.microsoft.com/office/drawing/2014/main" id="{82EDDBA2-AB4A-0DCC-8B7A-D75202569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6289" y="608434"/>
            <a:ext cx="10512950" cy="1409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52059" y="3074430"/>
            <a:ext cx="11396482" cy="2267770"/>
            <a:chOff x="5252059" y="3074430"/>
            <a:chExt cx="11396482" cy="22677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816415" y="-1489926"/>
              <a:ext cx="2267770" cy="11396482"/>
              <a:chOff x="9816415" y="-1489926"/>
              <a:chExt cx="2267770" cy="1139648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9816415" y="-1489926"/>
                <a:ext cx="2267770" cy="1139648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4936" y="3379745"/>
              <a:ext cx="9767648" cy="16187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42535" y="5423705"/>
            <a:ext cx="11423307" cy="4142857"/>
            <a:chOff x="5242535" y="5423705"/>
            <a:chExt cx="11423307" cy="414285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242535" y="5423705"/>
              <a:ext cx="1095247" cy="1095247"/>
              <a:chOff x="5242535" y="5423705"/>
              <a:chExt cx="1095247" cy="109524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42535" y="5423705"/>
                <a:ext cx="1095247" cy="109524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561080" y="8461801"/>
              <a:ext cx="1095247" cy="1095247"/>
              <a:chOff x="15561080" y="8461801"/>
              <a:chExt cx="1095247" cy="109524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561080" y="8461801"/>
                <a:ext cx="1095247" cy="109524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416463" y="7535712"/>
              <a:ext cx="921319" cy="921319"/>
              <a:chOff x="5416463" y="7535712"/>
              <a:chExt cx="921319" cy="92131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16463" y="7535712"/>
                <a:ext cx="921319" cy="92131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471490" y="5427914"/>
              <a:ext cx="921319" cy="921319"/>
              <a:chOff x="9471490" y="5427914"/>
              <a:chExt cx="921319" cy="92131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71490" y="5427914"/>
                <a:ext cx="921319" cy="92131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624665" y="8048594"/>
              <a:ext cx="921319" cy="921319"/>
              <a:chOff x="11624665" y="8048594"/>
              <a:chExt cx="921319" cy="92131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24665" y="8048594"/>
                <a:ext cx="921319" cy="92131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261632" y="8548765"/>
              <a:ext cx="921319" cy="921319"/>
              <a:chOff x="8261632" y="8548765"/>
              <a:chExt cx="921319" cy="92131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61632" y="8548765"/>
                <a:ext cx="921319" cy="92131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871619" y="6298658"/>
              <a:ext cx="921319" cy="921319"/>
              <a:chOff x="11871619" y="6298658"/>
              <a:chExt cx="921319" cy="92131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71619" y="6298658"/>
                <a:ext cx="921319" cy="9213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463223" y="5837999"/>
              <a:ext cx="921319" cy="921319"/>
              <a:chOff x="14463223" y="5837999"/>
              <a:chExt cx="921319" cy="921319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463223" y="5837999"/>
                <a:ext cx="921319" cy="9213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7503644" y="6673913"/>
              <a:ext cx="921319" cy="921319"/>
              <a:chOff x="7503644" y="6673913"/>
              <a:chExt cx="921319" cy="921319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03644" y="6673913"/>
                <a:ext cx="921319" cy="9213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049076" y="6783741"/>
              <a:ext cx="1632746" cy="73950"/>
              <a:chOff x="6049076" y="6783741"/>
              <a:chExt cx="1632746" cy="73950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100000">
                <a:off x="6049076" y="6783741"/>
                <a:ext cx="1632746" cy="7395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222115" y="7772522"/>
              <a:ext cx="1447873" cy="73950"/>
              <a:chOff x="6222115" y="7772522"/>
              <a:chExt cx="1447873" cy="7395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800000">
                <a:off x="6222115" y="7772522"/>
                <a:ext cx="1447873" cy="7395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8261483" y="7997048"/>
              <a:ext cx="3630284" cy="73950"/>
              <a:chOff x="8261483" y="7997048"/>
              <a:chExt cx="3630284" cy="73950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80000">
                <a:off x="8261483" y="7997048"/>
                <a:ext cx="3630284" cy="7395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7198800" y="8244794"/>
              <a:ext cx="1734494" cy="73950"/>
              <a:chOff x="7198800" y="8244794"/>
              <a:chExt cx="1734494" cy="73950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6360000">
                <a:off x="7198800" y="8244794"/>
                <a:ext cx="1734494" cy="7395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8218937" y="6707277"/>
              <a:ext cx="2066761" cy="73950"/>
              <a:chOff x="8218937" y="6707277"/>
              <a:chExt cx="2066761" cy="7395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800000">
                <a:off x="8218937" y="6707277"/>
                <a:ext cx="2066761" cy="73950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0238393" y="6524274"/>
              <a:ext cx="1762062" cy="73950"/>
              <a:chOff x="10238393" y="6524274"/>
              <a:chExt cx="1762062" cy="7395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860000">
                <a:off x="10238393" y="6524274"/>
                <a:ext cx="1762062" cy="7395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9145174" y="8968622"/>
              <a:ext cx="2515752" cy="73950"/>
              <a:chOff x="9145174" y="8968622"/>
              <a:chExt cx="2515752" cy="7395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600000">
                <a:off x="9145174" y="8968622"/>
                <a:ext cx="2515752" cy="73950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545856" y="8776793"/>
              <a:ext cx="3009698" cy="73950"/>
              <a:chOff x="12545856" y="8776793"/>
              <a:chExt cx="3009698" cy="73950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80000">
                <a:off x="12545856" y="8776793"/>
                <a:ext cx="3009698" cy="7395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2739756" y="6721865"/>
              <a:ext cx="1791598" cy="73950"/>
              <a:chOff x="12739756" y="6721865"/>
              <a:chExt cx="1791598" cy="73950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600000">
                <a:off x="12739756" y="6721865"/>
                <a:ext cx="1791598" cy="73950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1096067" y="7827184"/>
              <a:ext cx="1542827" cy="73950"/>
              <a:chOff x="11096067" y="7827184"/>
              <a:chExt cx="1542827" cy="73950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100000">
                <a:off x="11096067" y="7827184"/>
                <a:ext cx="1542827" cy="73950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6038182" y="6612854"/>
              <a:ext cx="1622505" cy="389076"/>
              <a:chOff x="6038182" y="6612854"/>
              <a:chExt cx="1622505" cy="389076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2100000">
                <a:off x="6038182" y="6612854"/>
                <a:ext cx="1622505" cy="38907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8277539" y="7850736"/>
              <a:ext cx="3607242" cy="389076"/>
              <a:chOff x="8277539" y="7850736"/>
              <a:chExt cx="3607242" cy="389076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080000">
                <a:off x="8277539" y="7850736"/>
                <a:ext cx="3607242" cy="389076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2540813" y="8602074"/>
              <a:ext cx="3078199" cy="389076"/>
              <a:chOff x="12540813" y="8602074"/>
              <a:chExt cx="3078199" cy="389076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80000">
                <a:off x="12540813" y="8602074"/>
                <a:ext cx="3078199" cy="389076"/>
              </a:xfrm>
              <a:prstGeom prst="rect">
                <a:avLst/>
              </a:prstGeom>
            </p:spPr>
          </p:pic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47191F2-8564-35ED-344E-3ED17EAD52EF}"/>
              </a:ext>
            </a:extLst>
          </p:cNvPr>
          <p:cNvGrpSpPr/>
          <p:nvPr/>
        </p:nvGrpSpPr>
        <p:grpSpPr>
          <a:xfrm>
            <a:off x="948970" y="2465578"/>
            <a:ext cx="3059409" cy="6821950"/>
            <a:chOff x="948970" y="2465578"/>
            <a:chExt cx="3059409" cy="6821950"/>
          </a:xfrm>
        </p:grpSpPr>
        <p:grpSp>
          <p:nvGrpSpPr>
            <p:cNvPr id="80" name="그룹 1007">
              <a:extLst>
                <a:ext uri="{FF2B5EF4-FFF2-40B4-BE49-F238E27FC236}">
                  <a16:creationId xmlns:a16="http://schemas.microsoft.com/office/drawing/2014/main" id="{A660FE0B-02BE-8173-DDE5-90C39FA62479}"/>
                </a:ext>
              </a:extLst>
            </p:cNvPr>
            <p:cNvGrpSpPr/>
            <p:nvPr/>
          </p:nvGrpSpPr>
          <p:grpSpPr>
            <a:xfrm>
              <a:off x="948970" y="6699798"/>
              <a:ext cx="3059409" cy="895434"/>
              <a:chOff x="948970" y="6699798"/>
              <a:chExt cx="3059409" cy="895434"/>
            </a:xfrm>
          </p:grpSpPr>
          <p:pic>
            <p:nvPicPr>
              <p:cNvPr id="113" name="Object 20">
                <a:extLst>
                  <a:ext uri="{FF2B5EF4-FFF2-40B4-BE49-F238E27FC236}">
                    <a16:creationId xmlns:a16="http://schemas.microsoft.com/office/drawing/2014/main" id="{7DF61AB5-6CF1-F336-691E-31EE5376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48970" y="6699798"/>
                <a:ext cx="3059409" cy="895434"/>
              </a:xfrm>
              <a:prstGeom prst="rect">
                <a:avLst/>
              </a:prstGeom>
            </p:spPr>
          </p:pic>
        </p:grpSp>
        <p:grpSp>
          <p:nvGrpSpPr>
            <p:cNvPr id="81" name="그룹 1003">
              <a:extLst>
                <a:ext uri="{FF2B5EF4-FFF2-40B4-BE49-F238E27FC236}">
                  <a16:creationId xmlns:a16="http://schemas.microsoft.com/office/drawing/2014/main" id="{ACCB60A3-413B-142B-192B-FA857902DD9E}"/>
                </a:ext>
              </a:extLst>
            </p:cNvPr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112" name="Object 10">
                <a:extLst>
                  <a:ext uri="{FF2B5EF4-FFF2-40B4-BE49-F238E27FC236}">
                    <a16:creationId xmlns:a16="http://schemas.microsoft.com/office/drawing/2014/main" id="{179156C2-DD44-C1A1-6733-8BD2BCA00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83" name="그룹 1004">
              <a:extLst>
                <a:ext uri="{FF2B5EF4-FFF2-40B4-BE49-F238E27FC236}">
                  <a16:creationId xmlns:a16="http://schemas.microsoft.com/office/drawing/2014/main" id="{427104E4-713D-D194-1EE1-21D148E1C7EA}"/>
                </a:ext>
              </a:extLst>
            </p:cNvPr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111" name="Object 13">
                <a:extLst>
                  <a:ext uri="{FF2B5EF4-FFF2-40B4-BE49-F238E27FC236}">
                    <a16:creationId xmlns:a16="http://schemas.microsoft.com/office/drawing/2014/main" id="{9662E68A-57C1-0AA6-AF1A-089BA4077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84" name="그룹 1005">
              <a:extLst>
                <a:ext uri="{FF2B5EF4-FFF2-40B4-BE49-F238E27FC236}">
                  <a16:creationId xmlns:a16="http://schemas.microsoft.com/office/drawing/2014/main" id="{92731F84-A216-40A1-ED1B-98301F49598D}"/>
                </a:ext>
              </a:extLst>
            </p:cNvPr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110" name="Object 16">
                <a:extLst>
                  <a:ext uri="{FF2B5EF4-FFF2-40B4-BE49-F238E27FC236}">
                    <a16:creationId xmlns:a16="http://schemas.microsoft.com/office/drawing/2014/main" id="{FE39F052-5710-9A16-5DD8-FDEFAEDCB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86" name="Object 18">
              <a:extLst>
                <a:ext uri="{FF2B5EF4-FFF2-40B4-BE49-F238E27FC236}">
                  <a16:creationId xmlns:a16="http://schemas.microsoft.com/office/drawing/2014/main" id="{81BA4D48-2334-E0E1-CCD4-1227DBCAE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09597" y="7727918"/>
              <a:ext cx="2664976" cy="634804"/>
            </a:xfrm>
            <a:prstGeom prst="rect">
              <a:avLst/>
            </a:prstGeom>
          </p:spPr>
        </p:pic>
        <p:pic>
          <p:nvPicPr>
            <p:cNvPr id="87" name="Object 19">
              <a:extLst>
                <a:ext uri="{FF2B5EF4-FFF2-40B4-BE49-F238E27FC236}">
                  <a16:creationId xmlns:a16="http://schemas.microsoft.com/office/drawing/2014/main" id="{B56C6AC7-796B-1445-5F24-EF98A41D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99697" y="8605758"/>
              <a:ext cx="1622957" cy="634795"/>
            </a:xfrm>
            <a:prstGeom prst="rect">
              <a:avLst/>
            </a:prstGeom>
          </p:spPr>
        </p:pic>
        <p:grpSp>
          <p:nvGrpSpPr>
            <p:cNvPr id="89" name="그룹 1006">
              <a:extLst>
                <a:ext uri="{FF2B5EF4-FFF2-40B4-BE49-F238E27FC236}">
                  <a16:creationId xmlns:a16="http://schemas.microsoft.com/office/drawing/2014/main" id="{5A1ABCEF-169E-3A8E-6E8E-F425C1AC4059}"/>
                </a:ext>
              </a:extLst>
            </p:cNvPr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108" name="Object 21">
                <a:extLst>
                  <a:ext uri="{FF2B5EF4-FFF2-40B4-BE49-F238E27FC236}">
                    <a16:creationId xmlns:a16="http://schemas.microsoft.com/office/drawing/2014/main" id="{D7BC1555-BDC0-0D42-3649-715BBA534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90" name="그룹 1007">
              <a:extLst>
                <a:ext uri="{FF2B5EF4-FFF2-40B4-BE49-F238E27FC236}">
                  <a16:creationId xmlns:a16="http://schemas.microsoft.com/office/drawing/2014/main" id="{9E499771-A868-AF6E-3283-0596C58BB799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107" name="Object 24">
                <a:extLst>
                  <a:ext uri="{FF2B5EF4-FFF2-40B4-BE49-F238E27FC236}">
                    <a16:creationId xmlns:a16="http://schemas.microsoft.com/office/drawing/2014/main" id="{0036633D-9DD5-57B0-B060-8D8734E56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92" name="그룹 1009">
              <a:extLst>
                <a:ext uri="{FF2B5EF4-FFF2-40B4-BE49-F238E27FC236}">
                  <a16:creationId xmlns:a16="http://schemas.microsoft.com/office/drawing/2014/main" id="{BD0B8B07-AB33-A93D-6D44-D6B78E07D802}"/>
                </a:ext>
              </a:extLst>
            </p:cNvPr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105" name="Object 30">
                <a:extLst>
                  <a:ext uri="{FF2B5EF4-FFF2-40B4-BE49-F238E27FC236}">
                    <a16:creationId xmlns:a16="http://schemas.microsoft.com/office/drawing/2014/main" id="{ACD68DDE-756A-BF31-B6CA-63FCCE871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93" name="Object 33">
              <a:extLst>
                <a:ext uri="{FF2B5EF4-FFF2-40B4-BE49-F238E27FC236}">
                  <a16:creationId xmlns:a16="http://schemas.microsoft.com/office/drawing/2014/main" id="{2FEA05E3-130D-EA9F-EEE9-F6482F5D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49987" y="6825678"/>
              <a:ext cx="2317633" cy="634795"/>
            </a:xfrm>
            <a:prstGeom prst="rect">
              <a:avLst/>
            </a:prstGeom>
          </p:spPr>
        </p:pic>
        <p:pic>
          <p:nvPicPr>
            <p:cNvPr id="95" name="Object 34">
              <a:extLst>
                <a:ext uri="{FF2B5EF4-FFF2-40B4-BE49-F238E27FC236}">
                  <a16:creationId xmlns:a16="http://schemas.microsoft.com/office/drawing/2014/main" id="{799A8B02-5D22-4891-8AAD-F5D52617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19401" y="5066668"/>
              <a:ext cx="1622957" cy="634795"/>
            </a:xfrm>
            <a:prstGeom prst="rect">
              <a:avLst/>
            </a:prstGeom>
          </p:spPr>
        </p:pic>
        <p:pic>
          <p:nvPicPr>
            <p:cNvPr id="96" name="Object 35">
              <a:extLst>
                <a:ext uri="{FF2B5EF4-FFF2-40B4-BE49-F238E27FC236}">
                  <a16:creationId xmlns:a16="http://schemas.microsoft.com/office/drawing/2014/main" id="{AE79A471-706B-ACEA-993B-73C46088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19401" y="4191010"/>
              <a:ext cx="1622957" cy="634795"/>
            </a:xfrm>
            <a:prstGeom prst="rect">
              <a:avLst/>
            </a:prstGeom>
          </p:spPr>
        </p:pic>
        <p:pic>
          <p:nvPicPr>
            <p:cNvPr id="98" name="Object 36">
              <a:extLst>
                <a:ext uri="{FF2B5EF4-FFF2-40B4-BE49-F238E27FC236}">
                  <a16:creationId xmlns:a16="http://schemas.microsoft.com/office/drawing/2014/main" id="{4C7CCD26-D603-A110-2634-FB0968E89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99697" y="3262772"/>
              <a:ext cx="1622957" cy="634795"/>
            </a:xfrm>
            <a:prstGeom prst="rect">
              <a:avLst/>
            </a:prstGeom>
          </p:spPr>
        </p:pic>
        <p:pic>
          <p:nvPicPr>
            <p:cNvPr id="99" name="Object 37">
              <a:extLst>
                <a:ext uri="{FF2B5EF4-FFF2-40B4-BE49-F238E27FC236}">
                  <a16:creationId xmlns:a16="http://schemas.microsoft.com/office/drawing/2014/main" id="{BF425426-4795-B58B-6FD8-182ACB871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2402" y="2465578"/>
              <a:ext cx="2989660" cy="733317"/>
            </a:xfrm>
            <a:prstGeom prst="rect">
              <a:avLst/>
            </a:prstGeom>
          </p:spPr>
        </p:pic>
        <p:grpSp>
          <p:nvGrpSpPr>
            <p:cNvPr id="101" name="그룹 1011">
              <a:extLst>
                <a:ext uri="{FF2B5EF4-FFF2-40B4-BE49-F238E27FC236}">
                  <a16:creationId xmlns:a16="http://schemas.microsoft.com/office/drawing/2014/main" id="{267E1A44-52FE-CBB8-03E8-FAE8D05E5BCE}"/>
                </a:ext>
              </a:extLst>
            </p:cNvPr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104" name="Object 36">
                <a:extLst>
                  <a:ext uri="{FF2B5EF4-FFF2-40B4-BE49-F238E27FC236}">
                    <a16:creationId xmlns:a16="http://schemas.microsoft.com/office/drawing/2014/main" id="{EF7DA3B2-4488-4119-6B87-33A7D0866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102" name="Object 41">
              <a:extLst>
                <a:ext uri="{FF2B5EF4-FFF2-40B4-BE49-F238E27FC236}">
                  <a16:creationId xmlns:a16="http://schemas.microsoft.com/office/drawing/2014/main" id="{B4C011AE-6EF4-3889-3DE5-DC31F7B7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6289" y="608434"/>
            <a:ext cx="10512950" cy="1409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52059" y="3083954"/>
            <a:ext cx="11396482" cy="2267770"/>
            <a:chOff x="5252059" y="3083954"/>
            <a:chExt cx="11396482" cy="22677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816415" y="-1480403"/>
              <a:ext cx="2267770" cy="11396482"/>
              <a:chOff x="9816415" y="-1480403"/>
              <a:chExt cx="2267770" cy="1139648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9816415" y="-1480403"/>
                <a:ext cx="2267770" cy="1139648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4936" y="3389269"/>
              <a:ext cx="10520724" cy="1628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42535" y="5423705"/>
            <a:ext cx="1095247" cy="1095247"/>
            <a:chOff x="5242535" y="5423705"/>
            <a:chExt cx="1095247" cy="10952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2535" y="5423705"/>
              <a:ext cx="1095247" cy="10952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61080" y="8461801"/>
            <a:ext cx="1095247" cy="1095247"/>
            <a:chOff x="15561080" y="8461801"/>
            <a:chExt cx="1095247" cy="109524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1080" y="8461801"/>
              <a:ext cx="1095247" cy="10952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16463" y="7535712"/>
            <a:ext cx="921319" cy="921319"/>
            <a:chOff x="5416463" y="7535712"/>
            <a:chExt cx="921319" cy="9213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6463" y="7535712"/>
              <a:ext cx="921319" cy="9213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471490" y="5427914"/>
            <a:ext cx="921319" cy="921319"/>
            <a:chOff x="9471490" y="5427914"/>
            <a:chExt cx="921319" cy="9213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1490" y="5427914"/>
              <a:ext cx="921319" cy="9213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24665" y="8048594"/>
            <a:ext cx="921319" cy="921319"/>
            <a:chOff x="11624665" y="8048594"/>
            <a:chExt cx="921319" cy="9213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4665" y="8048594"/>
              <a:ext cx="921319" cy="9213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261632" y="8548765"/>
            <a:ext cx="921319" cy="921319"/>
            <a:chOff x="8261632" y="8548765"/>
            <a:chExt cx="921319" cy="9213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1632" y="8548765"/>
              <a:ext cx="921319" cy="9213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871619" y="6298658"/>
            <a:ext cx="921319" cy="921319"/>
            <a:chOff x="11871619" y="6298658"/>
            <a:chExt cx="921319" cy="92131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1619" y="6298658"/>
              <a:ext cx="921319" cy="92131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463223" y="5837999"/>
            <a:ext cx="921319" cy="921319"/>
            <a:chOff x="14463223" y="5837999"/>
            <a:chExt cx="921319" cy="92131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3223" y="5837999"/>
              <a:ext cx="921319" cy="92131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03644" y="6673913"/>
            <a:ext cx="921319" cy="921319"/>
            <a:chOff x="7503644" y="6673913"/>
            <a:chExt cx="921319" cy="92131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3644" y="6673913"/>
              <a:ext cx="921319" cy="9213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049076" y="6783741"/>
            <a:ext cx="1632746" cy="73950"/>
            <a:chOff x="6049076" y="6783741"/>
            <a:chExt cx="1632746" cy="7395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00000">
              <a:off x="6049076" y="6783741"/>
              <a:ext cx="1632746" cy="739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222115" y="7772522"/>
            <a:ext cx="1447873" cy="73950"/>
            <a:chOff x="6222115" y="7772522"/>
            <a:chExt cx="1447873" cy="7395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6222115" y="7772522"/>
              <a:ext cx="1447873" cy="7395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261483" y="7997048"/>
            <a:ext cx="3630284" cy="73950"/>
            <a:chOff x="8261483" y="7997048"/>
            <a:chExt cx="3630284" cy="7395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">
              <a:off x="8261483" y="7997048"/>
              <a:ext cx="3630284" cy="7395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198800" y="8244794"/>
            <a:ext cx="1734494" cy="73950"/>
            <a:chOff x="7198800" y="8244794"/>
            <a:chExt cx="1734494" cy="7395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360000">
              <a:off x="7198800" y="8244794"/>
              <a:ext cx="1734494" cy="7395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18937" y="6707277"/>
            <a:ext cx="2066761" cy="73950"/>
            <a:chOff x="8218937" y="6707277"/>
            <a:chExt cx="2066761" cy="7395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0">
              <a:off x="8218937" y="6707277"/>
              <a:ext cx="2066761" cy="7395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238393" y="6524274"/>
            <a:ext cx="1762062" cy="73950"/>
            <a:chOff x="10238393" y="6524274"/>
            <a:chExt cx="1762062" cy="7395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60000">
              <a:off x="10238393" y="6524274"/>
              <a:ext cx="1762062" cy="7395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145174" y="8968622"/>
            <a:ext cx="2515752" cy="73950"/>
            <a:chOff x="9145174" y="8968622"/>
            <a:chExt cx="2515752" cy="7395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0">
              <a:off x="9145174" y="8968622"/>
              <a:ext cx="2515752" cy="7395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545856" y="8776793"/>
            <a:ext cx="3009698" cy="73950"/>
            <a:chOff x="12545856" y="8776793"/>
            <a:chExt cx="3009698" cy="7395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80000">
              <a:off x="12545856" y="8776793"/>
              <a:ext cx="3009698" cy="7395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739756" y="6721865"/>
            <a:ext cx="1791598" cy="73950"/>
            <a:chOff x="12739756" y="6721865"/>
            <a:chExt cx="1791598" cy="7395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600000">
              <a:off x="12739756" y="6721865"/>
              <a:ext cx="1791598" cy="7395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096067" y="7827184"/>
            <a:ext cx="1542827" cy="73950"/>
            <a:chOff x="11096067" y="7827184"/>
            <a:chExt cx="1542827" cy="73950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100000">
              <a:off x="11096067" y="7827184"/>
              <a:ext cx="1542827" cy="7395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038182" y="6612854"/>
            <a:ext cx="1622505" cy="389076"/>
            <a:chOff x="6038182" y="6612854"/>
            <a:chExt cx="1622505" cy="389076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100000">
              <a:off x="6038182" y="6612854"/>
              <a:ext cx="1622505" cy="38907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277539" y="7850736"/>
            <a:ext cx="3607242" cy="389076"/>
            <a:chOff x="8277539" y="7850736"/>
            <a:chExt cx="3607242" cy="389076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">
              <a:off x="8277539" y="7850736"/>
              <a:ext cx="3607242" cy="38907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540813" y="8602074"/>
            <a:ext cx="3078199" cy="389076"/>
            <a:chOff x="12540813" y="8602074"/>
            <a:chExt cx="3078199" cy="389076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0000">
              <a:off x="12540813" y="8602074"/>
              <a:ext cx="3078199" cy="38907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5485383" y="5577489"/>
            <a:ext cx="597454" cy="522285"/>
            <a:chOff x="5485383" y="5577489"/>
            <a:chExt cx="597454" cy="522285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5485383" y="5577489"/>
              <a:ext cx="597454" cy="522285"/>
              <a:chOff x="5485383" y="5577489"/>
              <a:chExt cx="597454" cy="522285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485383" y="5577489"/>
                <a:ext cx="597454" cy="522285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92982" y="5694173"/>
              <a:ext cx="581710" cy="33870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6673035" y="6177513"/>
            <a:ext cx="597454" cy="522285"/>
            <a:chOff x="6673035" y="6177513"/>
            <a:chExt cx="597454" cy="522285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6673035" y="6177513"/>
              <a:ext cx="597454" cy="522285"/>
              <a:chOff x="6673035" y="6177513"/>
              <a:chExt cx="597454" cy="522285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73035" y="6177513"/>
                <a:ext cx="597454" cy="522285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80634" y="6294197"/>
              <a:ext cx="581710" cy="33870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9795355" y="7412210"/>
            <a:ext cx="597454" cy="522285"/>
            <a:chOff x="9795355" y="7412210"/>
            <a:chExt cx="597454" cy="522285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9795355" y="7412210"/>
              <a:ext cx="597454" cy="522285"/>
              <a:chOff x="9795355" y="7412210"/>
              <a:chExt cx="597454" cy="522285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795355" y="7412210"/>
                <a:ext cx="597454" cy="522285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02954" y="7528894"/>
              <a:ext cx="581700" cy="338700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751978" y="8210016"/>
            <a:ext cx="597454" cy="522285"/>
            <a:chOff x="13751978" y="8210016"/>
            <a:chExt cx="597454" cy="522285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3751978" y="8210016"/>
              <a:ext cx="597454" cy="522285"/>
              <a:chOff x="13751978" y="8210016"/>
              <a:chExt cx="597454" cy="522285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751978" y="8210016"/>
                <a:ext cx="597454" cy="522285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59577" y="8326700"/>
              <a:ext cx="581710" cy="338700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5800453" y="8608347"/>
            <a:ext cx="597454" cy="522285"/>
            <a:chOff x="15800453" y="8608347"/>
            <a:chExt cx="597454" cy="522285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5800453" y="8608347"/>
              <a:ext cx="597454" cy="522285"/>
              <a:chOff x="15800453" y="8608347"/>
              <a:chExt cx="597454" cy="522285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800453" y="8608347"/>
                <a:ext cx="597454" cy="522285"/>
              </a:xfrm>
              <a:prstGeom prst="rect">
                <a:avLst/>
              </a:prstGeom>
            </p:spPr>
          </p:pic>
        </p:grpSp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808052" y="8725030"/>
              <a:ext cx="581700" cy="338700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429DB8C-B2C4-43B1-3D6B-F124E917F478}"/>
              </a:ext>
            </a:extLst>
          </p:cNvPr>
          <p:cNvGrpSpPr/>
          <p:nvPr/>
        </p:nvGrpSpPr>
        <p:grpSpPr>
          <a:xfrm>
            <a:off x="948970" y="2465578"/>
            <a:ext cx="3059409" cy="6821950"/>
            <a:chOff x="948970" y="2465578"/>
            <a:chExt cx="3059409" cy="6821950"/>
          </a:xfrm>
        </p:grpSpPr>
        <p:grpSp>
          <p:nvGrpSpPr>
            <p:cNvPr id="98" name="그룹 1007">
              <a:extLst>
                <a:ext uri="{FF2B5EF4-FFF2-40B4-BE49-F238E27FC236}">
                  <a16:creationId xmlns:a16="http://schemas.microsoft.com/office/drawing/2014/main" id="{B65B8BAB-3C80-E884-6D62-FC69463CF87A}"/>
                </a:ext>
              </a:extLst>
            </p:cNvPr>
            <p:cNvGrpSpPr/>
            <p:nvPr/>
          </p:nvGrpSpPr>
          <p:grpSpPr>
            <a:xfrm>
              <a:off x="948970" y="6699798"/>
              <a:ext cx="3059409" cy="895434"/>
              <a:chOff x="948970" y="6699798"/>
              <a:chExt cx="3059409" cy="895434"/>
            </a:xfrm>
          </p:grpSpPr>
          <p:pic>
            <p:nvPicPr>
              <p:cNvPr id="133" name="Object 20">
                <a:extLst>
                  <a:ext uri="{FF2B5EF4-FFF2-40B4-BE49-F238E27FC236}">
                    <a16:creationId xmlns:a16="http://schemas.microsoft.com/office/drawing/2014/main" id="{5E12FD97-92D7-C7DF-E29C-8120D796B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48970" y="6699798"/>
                <a:ext cx="3059409" cy="895434"/>
              </a:xfrm>
              <a:prstGeom prst="rect">
                <a:avLst/>
              </a:prstGeom>
            </p:spPr>
          </p:pic>
        </p:grpSp>
        <p:grpSp>
          <p:nvGrpSpPr>
            <p:cNvPr id="100" name="그룹 1003">
              <a:extLst>
                <a:ext uri="{FF2B5EF4-FFF2-40B4-BE49-F238E27FC236}">
                  <a16:creationId xmlns:a16="http://schemas.microsoft.com/office/drawing/2014/main" id="{BB36F231-E1CF-6538-BBAA-6738959561D1}"/>
                </a:ext>
              </a:extLst>
            </p:cNvPr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131" name="Object 10">
                <a:extLst>
                  <a:ext uri="{FF2B5EF4-FFF2-40B4-BE49-F238E27FC236}">
                    <a16:creationId xmlns:a16="http://schemas.microsoft.com/office/drawing/2014/main" id="{D0E05B2E-462F-63B8-3DDC-31C9B99AD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101" name="그룹 1004">
              <a:extLst>
                <a:ext uri="{FF2B5EF4-FFF2-40B4-BE49-F238E27FC236}">
                  <a16:creationId xmlns:a16="http://schemas.microsoft.com/office/drawing/2014/main" id="{CC91D883-0118-8913-61FC-793EAC157035}"/>
                </a:ext>
              </a:extLst>
            </p:cNvPr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129" name="Object 13">
                <a:extLst>
                  <a:ext uri="{FF2B5EF4-FFF2-40B4-BE49-F238E27FC236}">
                    <a16:creationId xmlns:a16="http://schemas.microsoft.com/office/drawing/2014/main" id="{621DCFD7-B3F8-36E5-39EB-9748F43F5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103" name="그룹 1005">
              <a:extLst>
                <a:ext uri="{FF2B5EF4-FFF2-40B4-BE49-F238E27FC236}">
                  <a16:creationId xmlns:a16="http://schemas.microsoft.com/office/drawing/2014/main" id="{5EE5FF2B-670C-C8FC-C991-504F498A3CE1}"/>
                </a:ext>
              </a:extLst>
            </p:cNvPr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128" name="Object 16">
                <a:extLst>
                  <a:ext uri="{FF2B5EF4-FFF2-40B4-BE49-F238E27FC236}">
                    <a16:creationId xmlns:a16="http://schemas.microsoft.com/office/drawing/2014/main" id="{07925E0B-0FDC-DB9B-20B2-94E1FA452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104" name="Object 18">
              <a:extLst>
                <a:ext uri="{FF2B5EF4-FFF2-40B4-BE49-F238E27FC236}">
                  <a16:creationId xmlns:a16="http://schemas.microsoft.com/office/drawing/2014/main" id="{2C815DC5-BAB6-E74E-5CE3-E783B571E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9597" y="7727918"/>
              <a:ext cx="2664976" cy="634804"/>
            </a:xfrm>
            <a:prstGeom prst="rect">
              <a:avLst/>
            </a:prstGeom>
          </p:spPr>
        </p:pic>
        <p:pic>
          <p:nvPicPr>
            <p:cNvPr id="106" name="Object 19">
              <a:extLst>
                <a:ext uri="{FF2B5EF4-FFF2-40B4-BE49-F238E27FC236}">
                  <a16:creationId xmlns:a16="http://schemas.microsoft.com/office/drawing/2014/main" id="{B52E7A75-69FB-7F6C-6F18-D89D98CE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9697" y="8605758"/>
              <a:ext cx="1622957" cy="634795"/>
            </a:xfrm>
            <a:prstGeom prst="rect">
              <a:avLst/>
            </a:prstGeom>
          </p:spPr>
        </p:pic>
        <p:grpSp>
          <p:nvGrpSpPr>
            <p:cNvPr id="107" name="그룹 1006">
              <a:extLst>
                <a:ext uri="{FF2B5EF4-FFF2-40B4-BE49-F238E27FC236}">
                  <a16:creationId xmlns:a16="http://schemas.microsoft.com/office/drawing/2014/main" id="{86E99342-795D-EB76-6811-1FF716A8CDBC}"/>
                </a:ext>
              </a:extLst>
            </p:cNvPr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127" name="Object 21">
                <a:extLst>
                  <a:ext uri="{FF2B5EF4-FFF2-40B4-BE49-F238E27FC236}">
                    <a16:creationId xmlns:a16="http://schemas.microsoft.com/office/drawing/2014/main" id="{11A04FA7-C2AC-D33D-C2AD-36968DAEB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109" name="그룹 1007">
              <a:extLst>
                <a:ext uri="{FF2B5EF4-FFF2-40B4-BE49-F238E27FC236}">
                  <a16:creationId xmlns:a16="http://schemas.microsoft.com/office/drawing/2014/main" id="{820AD78F-4E08-261D-C0E1-8D4858945633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125" name="Object 24">
                <a:extLst>
                  <a:ext uri="{FF2B5EF4-FFF2-40B4-BE49-F238E27FC236}">
                    <a16:creationId xmlns:a16="http://schemas.microsoft.com/office/drawing/2014/main" id="{97F9871D-5A8D-F995-015E-01C5BFFF8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110" name="그룹 1009">
              <a:extLst>
                <a:ext uri="{FF2B5EF4-FFF2-40B4-BE49-F238E27FC236}">
                  <a16:creationId xmlns:a16="http://schemas.microsoft.com/office/drawing/2014/main" id="{3E921B69-23BB-2A65-338C-E0E830CAA7B9}"/>
                </a:ext>
              </a:extLst>
            </p:cNvPr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123" name="Object 30">
                <a:extLst>
                  <a:ext uri="{FF2B5EF4-FFF2-40B4-BE49-F238E27FC236}">
                    <a16:creationId xmlns:a16="http://schemas.microsoft.com/office/drawing/2014/main" id="{96A7B070-557D-ADD7-F815-B3148F0E8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111" name="Object 33">
              <a:extLst>
                <a:ext uri="{FF2B5EF4-FFF2-40B4-BE49-F238E27FC236}">
                  <a16:creationId xmlns:a16="http://schemas.microsoft.com/office/drawing/2014/main" id="{8B935952-EE07-2E38-A1FA-B0B75E4D7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49987" y="6825678"/>
              <a:ext cx="2317633" cy="634795"/>
            </a:xfrm>
            <a:prstGeom prst="rect">
              <a:avLst/>
            </a:prstGeom>
          </p:spPr>
        </p:pic>
        <p:pic>
          <p:nvPicPr>
            <p:cNvPr id="113" name="Object 34">
              <a:extLst>
                <a:ext uri="{FF2B5EF4-FFF2-40B4-BE49-F238E27FC236}">
                  <a16:creationId xmlns:a16="http://schemas.microsoft.com/office/drawing/2014/main" id="{9C04D4D1-727D-0884-7B12-7DBFC60B9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19401" y="5066668"/>
              <a:ext cx="1622957" cy="634795"/>
            </a:xfrm>
            <a:prstGeom prst="rect">
              <a:avLst/>
            </a:prstGeom>
          </p:spPr>
        </p:pic>
        <p:pic>
          <p:nvPicPr>
            <p:cNvPr id="115" name="Object 35">
              <a:extLst>
                <a:ext uri="{FF2B5EF4-FFF2-40B4-BE49-F238E27FC236}">
                  <a16:creationId xmlns:a16="http://schemas.microsoft.com/office/drawing/2014/main" id="{DBD37FAE-E60C-1ED5-19D6-6F21C73E6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19401" y="4191010"/>
              <a:ext cx="1622957" cy="634795"/>
            </a:xfrm>
            <a:prstGeom prst="rect">
              <a:avLst/>
            </a:prstGeom>
          </p:spPr>
        </p:pic>
        <p:pic>
          <p:nvPicPr>
            <p:cNvPr id="116" name="Object 36">
              <a:extLst>
                <a:ext uri="{FF2B5EF4-FFF2-40B4-BE49-F238E27FC236}">
                  <a16:creationId xmlns:a16="http://schemas.microsoft.com/office/drawing/2014/main" id="{88CA59B9-D507-4BC9-67D5-17810F815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99697" y="3262772"/>
              <a:ext cx="1622957" cy="634795"/>
            </a:xfrm>
            <a:prstGeom prst="rect">
              <a:avLst/>
            </a:prstGeom>
          </p:spPr>
        </p:pic>
        <p:pic>
          <p:nvPicPr>
            <p:cNvPr id="117" name="Object 37">
              <a:extLst>
                <a:ext uri="{FF2B5EF4-FFF2-40B4-BE49-F238E27FC236}">
                  <a16:creationId xmlns:a16="http://schemas.microsoft.com/office/drawing/2014/main" id="{F4221FA7-EBC2-7737-4169-F67471150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2402" y="2465578"/>
              <a:ext cx="2989660" cy="733317"/>
            </a:xfrm>
            <a:prstGeom prst="rect">
              <a:avLst/>
            </a:prstGeom>
          </p:spPr>
        </p:pic>
        <p:grpSp>
          <p:nvGrpSpPr>
            <p:cNvPr id="119" name="그룹 1011">
              <a:extLst>
                <a:ext uri="{FF2B5EF4-FFF2-40B4-BE49-F238E27FC236}">
                  <a16:creationId xmlns:a16="http://schemas.microsoft.com/office/drawing/2014/main" id="{B910DC7E-9A77-8320-72C4-9B0960E580D8}"/>
                </a:ext>
              </a:extLst>
            </p:cNvPr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122" name="Object 36">
                <a:extLst>
                  <a:ext uri="{FF2B5EF4-FFF2-40B4-BE49-F238E27FC236}">
                    <a16:creationId xmlns:a16="http://schemas.microsoft.com/office/drawing/2014/main" id="{3DE87D9F-253B-DE27-DE64-818E94FE9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121" name="Object 41">
              <a:extLst>
                <a:ext uri="{FF2B5EF4-FFF2-40B4-BE49-F238E27FC236}">
                  <a16:creationId xmlns:a16="http://schemas.microsoft.com/office/drawing/2014/main" id="{4A30D33D-C0DA-94E7-10FB-BD9055BD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1831728"/>
            <a:ext cx="19389815" cy="4262328"/>
            <a:chOff x="-552050" y="-1831728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1831728"/>
              <a:ext cx="19389815" cy="42623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4491" y="4176852"/>
            <a:ext cx="4458902" cy="4349533"/>
            <a:chOff x="6947732" y="4155688"/>
            <a:chExt cx="4799971" cy="468223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47732" y="4155688"/>
              <a:ext cx="4799971" cy="4682236"/>
              <a:chOff x="6947732" y="4155688"/>
              <a:chExt cx="4799971" cy="468223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47732" y="4155688"/>
                <a:ext cx="4799971" cy="468223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9497" y="5804688"/>
              <a:ext cx="3569554" cy="16094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4283" y="608434"/>
            <a:ext cx="11978846" cy="12285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43600" y="4258702"/>
            <a:ext cx="4449075" cy="4339946"/>
            <a:chOff x="12744963" y="4176852"/>
            <a:chExt cx="4789392" cy="467191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744963" y="4176852"/>
              <a:ext cx="4789392" cy="4671916"/>
              <a:chOff x="12744963" y="4176852"/>
              <a:chExt cx="4789392" cy="467191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44963" y="4176852"/>
                <a:ext cx="4789392" cy="467191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81431" y="5825850"/>
              <a:ext cx="3439678" cy="1609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99371" y="1704357"/>
            <a:ext cx="5486971" cy="163007"/>
            <a:chOff x="6399371" y="1704357"/>
            <a:chExt cx="5486971" cy="1630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399371" y="1704357"/>
              <a:ext cx="5486971" cy="163007"/>
            </a:xfrm>
            <a:prstGeom prst="rect">
              <a:avLst/>
            </a:prstGeom>
          </p:spPr>
        </p:pic>
      </p:grpSp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1AF3A383-AE1A-1C46-FFF8-2C0E4BC200BE}"/>
              </a:ext>
            </a:extLst>
          </p:cNvPr>
          <p:cNvGrpSpPr/>
          <p:nvPr/>
        </p:nvGrpSpPr>
        <p:grpSpPr>
          <a:xfrm>
            <a:off x="1760800" y="6894740"/>
            <a:ext cx="2930703" cy="776395"/>
            <a:chOff x="1031906" y="6759318"/>
            <a:chExt cx="2930703" cy="776395"/>
          </a:xfrm>
        </p:grpSpPr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608B917C-889D-9CCB-664C-01B721EB4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A1CAA200-39FD-9BF2-0069-71BC04957F19}"/>
              </a:ext>
            </a:extLst>
          </p:cNvPr>
          <p:cNvGrpSpPr/>
          <p:nvPr/>
        </p:nvGrpSpPr>
        <p:grpSpPr>
          <a:xfrm>
            <a:off x="1752530" y="7734064"/>
            <a:ext cx="2930703" cy="783998"/>
            <a:chOff x="1023636" y="7598642"/>
            <a:chExt cx="2930703" cy="783998"/>
          </a:xfrm>
        </p:grpSpPr>
        <p:pic>
          <p:nvPicPr>
            <p:cNvPr id="27" name="Object 12">
              <a:extLst>
                <a:ext uri="{FF2B5EF4-FFF2-40B4-BE49-F238E27FC236}">
                  <a16:creationId xmlns:a16="http://schemas.microsoft.com/office/drawing/2014/main" id="{7AE1C481-FAC4-A84F-9996-F52706D3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765A7472-D61F-C818-8DB2-0C4691849EAD}"/>
              </a:ext>
            </a:extLst>
          </p:cNvPr>
          <p:cNvGrpSpPr/>
          <p:nvPr/>
        </p:nvGrpSpPr>
        <p:grpSpPr>
          <a:xfrm>
            <a:off x="1786655" y="8647738"/>
            <a:ext cx="2930703" cy="775212"/>
            <a:chOff x="1057761" y="8512316"/>
            <a:chExt cx="2930703" cy="775212"/>
          </a:xfrm>
        </p:grpSpPr>
        <p:pic>
          <p:nvPicPr>
            <p:cNvPr id="29" name="Object 15">
              <a:extLst>
                <a:ext uri="{FF2B5EF4-FFF2-40B4-BE49-F238E27FC236}">
                  <a16:creationId xmlns:a16="http://schemas.microsoft.com/office/drawing/2014/main" id="{C896A824-E0DC-5171-696B-479EF41B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30" name="Object 17">
            <a:extLst>
              <a:ext uri="{FF2B5EF4-FFF2-40B4-BE49-F238E27FC236}">
                <a16:creationId xmlns:a16="http://schemas.microsoft.com/office/drawing/2014/main" id="{451B4AEF-31C4-45FE-533F-D3F2DC048B7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8491" y="7863340"/>
            <a:ext cx="2664976" cy="619033"/>
          </a:xfrm>
          <a:prstGeom prst="rect">
            <a:avLst/>
          </a:prstGeom>
        </p:spPr>
      </p:pic>
      <p:pic>
        <p:nvPicPr>
          <p:cNvPr id="31" name="Object 18">
            <a:extLst>
              <a:ext uri="{FF2B5EF4-FFF2-40B4-BE49-F238E27FC236}">
                <a16:creationId xmlns:a16="http://schemas.microsoft.com/office/drawing/2014/main" id="{7952E45F-4C6F-5CE6-F0FF-0B6E1A322F2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28591" y="8741180"/>
            <a:ext cx="1622957" cy="619033"/>
          </a:xfrm>
          <a:prstGeom prst="rect">
            <a:avLst/>
          </a:prstGeom>
        </p:spPr>
      </p:pic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A7156127-085F-59B9-8FA2-22373D71931A}"/>
              </a:ext>
            </a:extLst>
          </p:cNvPr>
          <p:cNvGrpSpPr/>
          <p:nvPr/>
        </p:nvGrpSpPr>
        <p:grpSpPr>
          <a:xfrm>
            <a:off x="1745430" y="4219124"/>
            <a:ext cx="2930703" cy="776395"/>
            <a:chOff x="1016536" y="4083702"/>
            <a:chExt cx="2930703" cy="776395"/>
          </a:xfrm>
        </p:grpSpPr>
        <p:pic>
          <p:nvPicPr>
            <p:cNvPr id="33" name="Object 20">
              <a:extLst>
                <a:ext uri="{FF2B5EF4-FFF2-40B4-BE49-F238E27FC236}">
                  <a16:creationId xmlns:a16="http://schemas.microsoft.com/office/drawing/2014/main" id="{92AB6DAF-EAEC-5F85-4F84-64AE565CB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34" name="그룹 1007">
            <a:extLst>
              <a:ext uri="{FF2B5EF4-FFF2-40B4-BE49-F238E27FC236}">
                <a16:creationId xmlns:a16="http://schemas.microsoft.com/office/drawing/2014/main" id="{48D22038-B9F0-192B-B21A-F90D6608CD95}"/>
              </a:ext>
            </a:extLst>
          </p:cNvPr>
          <p:cNvGrpSpPr/>
          <p:nvPr/>
        </p:nvGrpSpPr>
        <p:grpSpPr>
          <a:xfrm>
            <a:off x="1737161" y="5058449"/>
            <a:ext cx="2930703" cy="783998"/>
            <a:chOff x="1008267" y="4923027"/>
            <a:chExt cx="2930703" cy="783998"/>
          </a:xfrm>
        </p:grpSpPr>
        <p:pic>
          <p:nvPicPr>
            <p:cNvPr id="35" name="Object 23">
              <a:extLst>
                <a:ext uri="{FF2B5EF4-FFF2-40B4-BE49-F238E27FC236}">
                  <a16:creationId xmlns:a16="http://schemas.microsoft.com/office/drawing/2014/main" id="{25107934-083C-5B67-6E5D-7BEAA7BA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36" name="그룹 1008">
            <a:extLst>
              <a:ext uri="{FF2B5EF4-FFF2-40B4-BE49-F238E27FC236}">
                <a16:creationId xmlns:a16="http://schemas.microsoft.com/office/drawing/2014/main" id="{0FFBD051-5E81-86B3-35C7-C0FF59C83F3B}"/>
              </a:ext>
            </a:extLst>
          </p:cNvPr>
          <p:cNvGrpSpPr/>
          <p:nvPr/>
        </p:nvGrpSpPr>
        <p:grpSpPr>
          <a:xfrm>
            <a:off x="1771286" y="5972122"/>
            <a:ext cx="2930703" cy="775212"/>
            <a:chOff x="1042392" y="5836700"/>
            <a:chExt cx="2930703" cy="775212"/>
          </a:xfrm>
        </p:grpSpPr>
        <p:pic>
          <p:nvPicPr>
            <p:cNvPr id="37" name="Object 26">
              <a:extLst>
                <a:ext uri="{FF2B5EF4-FFF2-40B4-BE49-F238E27FC236}">
                  <a16:creationId xmlns:a16="http://schemas.microsoft.com/office/drawing/2014/main" id="{2D212ADA-00BE-522D-9126-289CF50F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grpSp>
        <p:nvGrpSpPr>
          <p:cNvPr id="38" name="그룹 1009">
            <a:extLst>
              <a:ext uri="{FF2B5EF4-FFF2-40B4-BE49-F238E27FC236}">
                <a16:creationId xmlns:a16="http://schemas.microsoft.com/office/drawing/2014/main" id="{75C318D8-DD9F-493E-110C-C391F1756EFE}"/>
              </a:ext>
            </a:extLst>
          </p:cNvPr>
          <p:cNvGrpSpPr/>
          <p:nvPr/>
        </p:nvGrpSpPr>
        <p:grpSpPr>
          <a:xfrm>
            <a:off x="1737161" y="3312720"/>
            <a:ext cx="2930703" cy="775212"/>
            <a:chOff x="1008267" y="3177298"/>
            <a:chExt cx="2930703" cy="775212"/>
          </a:xfrm>
        </p:grpSpPr>
        <p:pic>
          <p:nvPicPr>
            <p:cNvPr id="39" name="Object 29">
              <a:extLst>
                <a:ext uri="{FF2B5EF4-FFF2-40B4-BE49-F238E27FC236}">
                  <a16:creationId xmlns:a16="http://schemas.microsoft.com/office/drawing/2014/main" id="{1AEABF16-668D-FE3F-B2CF-B9FDCC81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40" name="Object 31">
            <a:extLst>
              <a:ext uri="{FF2B5EF4-FFF2-40B4-BE49-F238E27FC236}">
                <a16:creationId xmlns:a16="http://schemas.microsoft.com/office/drawing/2014/main" id="{C8CE52F8-DE7B-4F1A-0D7D-141FF988B1CB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28591" y="6062280"/>
            <a:ext cx="1622957" cy="619033"/>
          </a:xfrm>
          <a:prstGeom prst="rect">
            <a:avLst/>
          </a:prstGeom>
        </p:spPr>
      </p:pic>
      <p:pic>
        <p:nvPicPr>
          <p:cNvPr id="41" name="Object 32">
            <a:extLst>
              <a:ext uri="{FF2B5EF4-FFF2-40B4-BE49-F238E27FC236}">
                <a16:creationId xmlns:a16="http://schemas.microsoft.com/office/drawing/2014/main" id="{19A30E96-2150-EBA2-DF7E-69187E697D4C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78881" y="6961100"/>
            <a:ext cx="2317633" cy="619033"/>
          </a:xfrm>
          <a:prstGeom prst="rect">
            <a:avLst/>
          </a:prstGeom>
        </p:spPr>
      </p:pic>
      <p:pic>
        <p:nvPicPr>
          <p:cNvPr id="42" name="Object 33">
            <a:extLst>
              <a:ext uri="{FF2B5EF4-FFF2-40B4-BE49-F238E27FC236}">
                <a16:creationId xmlns:a16="http://schemas.microsoft.com/office/drawing/2014/main" id="{355050FD-6D12-5EAE-F895-15CB868FFC3D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48295" y="5202090"/>
            <a:ext cx="1622957" cy="619033"/>
          </a:xfrm>
          <a:prstGeom prst="rect">
            <a:avLst/>
          </a:prstGeom>
        </p:spPr>
      </p:pic>
      <p:pic>
        <p:nvPicPr>
          <p:cNvPr id="43" name="Object 34">
            <a:extLst>
              <a:ext uri="{FF2B5EF4-FFF2-40B4-BE49-F238E27FC236}">
                <a16:creationId xmlns:a16="http://schemas.microsoft.com/office/drawing/2014/main" id="{010A0F05-D6B8-686E-84AA-DC5B350B8525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48295" y="4326432"/>
            <a:ext cx="1622957" cy="619033"/>
          </a:xfrm>
          <a:prstGeom prst="rect">
            <a:avLst/>
          </a:prstGeom>
        </p:spPr>
      </p:pic>
      <p:pic>
        <p:nvPicPr>
          <p:cNvPr id="44" name="Object 35">
            <a:extLst>
              <a:ext uri="{FF2B5EF4-FFF2-40B4-BE49-F238E27FC236}">
                <a16:creationId xmlns:a16="http://schemas.microsoft.com/office/drawing/2014/main" id="{52EC62AE-CB0F-A378-D95C-866C57BDB270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28591" y="3398194"/>
            <a:ext cx="1622957" cy="61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50644" y="4258703"/>
            <a:ext cx="4964573" cy="4339946"/>
            <a:chOff x="606150" y="4176852"/>
            <a:chExt cx="5344322" cy="46719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150" y="4176852"/>
              <a:ext cx="5344322" cy="4671916"/>
              <a:chOff x="606150" y="4176852"/>
              <a:chExt cx="5344322" cy="46719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06150" y="4176852"/>
                <a:ext cx="5344322" cy="467191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4535" y="5734497"/>
              <a:ext cx="4055840" cy="1609430"/>
            </a:xfrm>
            <a:prstGeom prst="rect">
              <a:avLst/>
            </a:prstGeom>
          </p:spPr>
        </p:pic>
      </p:grp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4AEB1927-998E-E719-E108-FBAE67B55CCE}"/>
              </a:ext>
            </a:extLst>
          </p:cNvPr>
          <p:cNvSpPr/>
          <p:nvPr/>
        </p:nvSpPr>
        <p:spPr>
          <a:xfrm>
            <a:off x="4968988" y="3353659"/>
            <a:ext cx="324171" cy="6006553"/>
          </a:xfrm>
          <a:prstGeom prst="downArrow">
            <a:avLst/>
          </a:prstGeom>
          <a:solidFill>
            <a:srgbClr val="E2E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81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6289" y="608434"/>
            <a:ext cx="10512950" cy="1409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52059" y="3083954"/>
            <a:ext cx="11396482" cy="2267770"/>
            <a:chOff x="5252059" y="3083954"/>
            <a:chExt cx="11396482" cy="22677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816415" y="-1480403"/>
              <a:ext cx="2267770" cy="11396482"/>
              <a:chOff x="9816415" y="-1480403"/>
              <a:chExt cx="2267770" cy="1139648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9816415" y="-1480403"/>
                <a:ext cx="2267770" cy="1139648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4936" y="3389269"/>
              <a:ext cx="9676858" cy="16282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1282" y="6631228"/>
            <a:ext cx="2305393" cy="7502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06344" y="7366496"/>
            <a:ext cx="9966957" cy="1663100"/>
          </a:xfrm>
          <a:prstGeom prst="rect">
            <a:avLst/>
          </a:prstGeom>
        </p:spPr>
      </p:pic>
      <p:grpSp>
        <p:nvGrpSpPr>
          <p:cNvPr id="39" name="그룹 1007">
            <a:extLst>
              <a:ext uri="{FF2B5EF4-FFF2-40B4-BE49-F238E27FC236}">
                <a16:creationId xmlns:a16="http://schemas.microsoft.com/office/drawing/2014/main" id="{FBE31AD5-2B0F-492C-B0B6-9C8DF57197CE}"/>
              </a:ext>
            </a:extLst>
          </p:cNvPr>
          <p:cNvGrpSpPr/>
          <p:nvPr/>
        </p:nvGrpSpPr>
        <p:grpSpPr>
          <a:xfrm>
            <a:off x="948970" y="6699798"/>
            <a:ext cx="3059409" cy="895434"/>
            <a:chOff x="948970" y="6699798"/>
            <a:chExt cx="3059409" cy="895434"/>
          </a:xfrm>
        </p:grpSpPr>
        <p:pic>
          <p:nvPicPr>
            <p:cNvPr id="66" name="Object 20">
              <a:extLst>
                <a:ext uri="{FF2B5EF4-FFF2-40B4-BE49-F238E27FC236}">
                  <a16:creationId xmlns:a16="http://schemas.microsoft.com/office/drawing/2014/main" id="{4BEA6B8F-A059-19D4-6CA6-1A226DB7C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970" y="6699798"/>
              <a:ext cx="3059409" cy="895434"/>
            </a:xfrm>
            <a:prstGeom prst="rect">
              <a:avLst/>
            </a:prstGeom>
          </p:spPr>
        </p:pic>
      </p:grpSp>
      <p:grpSp>
        <p:nvGrpSpPr>
          <p:cNvPr id="41" name="그룹 1003">
            <a:extLst>
              <a:ext uri="{FF2B5EF4-FFF2-40B4-BE49-F238E27FC236}">
                <a16:creationId xmlns:a16="http://schemas.microsoft.com/office/drawing/2014/main" id="{34A6A007-4E92-7113-77F1-60699047B23C}"/>
              </a:ext>
            </a:extLst>
          </p:cNvPr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65" name="Object 10">
              <a:extLst>
                <a:ext uri="{FF2B5EF4-FFF2-40B4-BE49-F238E27FC236}">
                  <a16:creationId xmlns:a16="http://schemas.microsoft.com/office/drawing/2014/main" id="{C9459EED-B0B2-6771-72ED-C06CBDC1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43" name="그룹 1004">
            <a:extLst>
              <a:ext uri="{FF2B5EF4-FFF2-40B4-BE49-F238E27FC236}">
                <a16:creationId xmlns:a16="http://schemas.microsoft.com/office/drawing/2014/main" id="{613ABD9F-3AD9-473D-C1E4-214DA44209A9}"/>
              </a:ext>
            </a:extLst>
          </p:cNvPr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64" name="Object 13">
              <a:extLst>
                <a:ext uri="{FF2B5EF4-FFF2-40B4-BE49-F238E27FC236}">
                  <a16:creationId xmlns:a16="http://schemas.microsoft.com/office/drawing/2014/main" id="{D83A0174-A9BC-2982-119F-8B55C644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B800648F-6265-DB33-F89B-4A588B486F4C}"/>
              </a:ext>
            </a:extLst>
          </p:cNvPr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63" name="Object 16">
              <a:extLst>
                <a:ext uri="{FF2B5EF4-FFF2-40B4-BE49-F238E27FC236}">
                  <a16:creationId xmlns:a16="http://schemas.microsoft.com/office/drawing/2014/main" id="{4593AE6B-805D-79E3-B47B-0AD3F8BC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47" name="Object 18">
            <a:extLst>
              <a:ext uri="{FF2B5EF4-FFF2-40B4-BE49-F238E27FC236}">
                <a16:creationId xmlns:a16="http://schemas.microsoft.com/office/drawing/2014/main" id="{6CD746B1-9450-6603-AAAD-F4A49421501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48" name="Object 19">
            <a:extLst>
              <a:ext uri="{FF2B5EF4-FFF2-40B4-BE49-F238E27FC236}">
                <a16:creationId xmlns:a16="http://schemas.microsoft.com/office/drawing/2014/main" id="{9EBB9AF4-AB41-7D9D-1D78-885B60CD1EE0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7A1D1779-0DFE-3D49-2C1D-757512366D92}"/>
              </a:ext>
            </a:extLst>
          </p:cNvPr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62" name="Object 21">
              <a:extLst>
                <a:ext uri="{FF2B5EF4-FFF2-40B4-BE49-F238E27FC236}">
                  <a16:creationId xmlns:a16="http://schemas.microsoft.com/office/drawing/2014/main" id="{F7D24524-C49C-8608-DB73-79498BD54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50" name="그룹 1007">
            <a:extLst>
              <a:ext uri="{FF2B5EF4-FFF2-40B4-BE49-F238E27FC236}">
                <a16:creationId xmlns:a16="http://schemas.microsoft.com/office/drawing/2014/main" id="{7B031623-95FA-CB8F-C796-70482C6DE65A}"/>
              </a:ext>
            </a:extLst>
          </p:cNvPr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61" name="Object 24">
              <a:extLst>
                <a:ext uri="{FF2B5EF4-FFF2-40B4-BE49-F238E27FC236}">
                  <a16:creationId xmlns:a16="http://schemas.microsoft.com/office/drawing/2014/main" id="{46BCD9DD-9FB0-CC96-EDB0-DAC69D0E2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51" name="그룹 1009">
            <a:extLst>
              <a:ext uri="{FF2B5EF4-FFF2-40B4-BE49-F238E27FC236}">
                <a16:creationId xmlns:a16="http://schemas.microsoft.com/office/drawing/2014/main" id="{A7B0EB52-C72E-7091-1550-9AB60828F8CA}"/>
              </a:ext>
            </a:extLst>
          </p:cNvPr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60" name="Object 30">
              <a:extLst>
                <a:ext uri="{FF2B5EF4-FFF2-40B4-BE49-F238E27FC236}">
                  <a16:creationId xmlns:a16="http://schemas.microsoft.com/office/drawing/2014/main" id="{EC1C1953-E0D6-48F9-D1EB-B551E6A42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52" name="Object 33">
            <a:extLst>
              <a:ext uri="{FF2B5EF4-FFF2-40B4-BE49-F238E27FC236}">
                <a16:creationId xmlns:a16="http://schemas.microsoft.com/office/drawing/2014/main" id="{DB1698FE-7102-B0DA-8A4F-F8205DA1C69F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53" name="Object 34">
            <a:extLst>
              <a:ext uri="{FF2B5EF4-FFF2-40B4-BE49-F238E27FC236}">
                <a16:creationId xmlns:a16="http://schemas.microsoft.com/office/drawing/2014/main" id="{ED53C014-1E5C-1CD3-9F7F-8CE5337D662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54" name="Object 35">
            <a:extLst>
              <a:ext uri="{FF2B5EF4-FFF2-40B4-BE49-F238E27FC236}">
                <a16:creationId xmlns:a16="http://schemas.microsoft.com/office/drawing/2014/main" id="{2E7C28C1-3896-377A-68C4-80D7FEE00C49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55" name="Object 36">
            <a:extLst>
              <a:ext uri="{FF2B5EF4-FFF2-40B4-BE49-F238E27FC236}">
                <a16:creationId xmlns:a16="http://schemas.microsoft.com/office/drawing/2014/main" id="{D566782E-C110-3C17-4BC3-2BB657066E20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56" name="Object 37">
            <a:extLst>
              <a:ext uri="{FF2B5EF4-FFF2-40B4-BE49-F238E27FC236}">
                <a16:creationId xmlns:a16="http://schemas.microsoft.com/office/drawing/2014/main" id="{D8C0F285-100D-256B-0D2C-68CF1F5D6D56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57" name="그룹 1011">
            <a:extLst>
              <a:ext uri="{FF2B5EF4-FFF2-40B4-BE49-F238E27FC236}">
                <a16:creationId xmlns:a16="http://schemas.microsoft.com/office/drawing/2014/main" id="{D2B8680F-A520-51AF-AFF5-C9A05A0198E3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59" name="Object 36">
              <a:extLst>
                <a:ext uri="{FF2B5EF4-FFF2-40B4-BE49-F238E27FC236}">
                  <a16:creationId xmlns:a16="http://schemas.microsoft.com/office/drawing/2014/main" id="{20609E1A-D3FD-9A8A-71FA-6E8CC2C0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58" name="Object 41">
            <a:extLst>
              <a:ext uri="{FF2B5EF4-FFF2-40B4-BE49-F238E27FC236}">
                <a16:creationId xmlns:a16="http://schemas.microsoft.com/office/drawing/2014/main" id="{96B59DE9-DD15-40CA-9B47-95663220BA6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6289" y="608434"/>
            <a:ext cx="11515588" cy="13999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4A6B4D-B2B9-F6FD-1F47-75F94B3D5859}"/>
              </a:ext>
            </a:extLst>
          </p:cNvPr>
          <p:cNvGrpSpPr/>
          <p:nvPr/>
        </p:nvGrpSpPr>
        <p:grpSpPr>
          <a:xfrm>
            <a:off x="4660923" y="1758198"/>
            <a:ext cx="15962541" cy="7886530"/>
            <a:chOff x="4026962" y="1219370"/>
            <a:chExt cx="17216795" cy="850621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026962" y="3579471"/>
              <a:ext cx="5725662" cy="3956242"/>
              <a:chOff x="4026962" y="3579471"/>
              <a:chExt cx="5725662" cy="395624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26962" y="3579471"/>
                <a:ext cx="5725662" cy="39562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083146" y="7535712"/>
              <a:ext cx="1660421" cy="1451512"/>
              <a:chOff x="6083146" y="7535712"/>
              <a:chExt cx="1660421" cy="145151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83146" y="7535712"/>
                <a:ext cx="1660421" cy="145151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6063" y="7830902"/>
              <a:ext cx="1746899" cy="96818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302455" y="3554283"/>
              <a:ext cx="4052121" cy="4052121"/>
              <a:chOff x="9302455" y="3554283"/>
              <a:chExt cx="4052121" cy="405212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9302455" y="3554283"/>
                <a:ext cx="4052121" cy="4052121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96496" y="1219370"/>
              <a:ext cx="9147261" cy="850621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699C87-FF79-3A6C-7745-9FDA27A3514C}"/>
              </a:ext>
            </a:extLst>
          </p:cNvPr>
          <p:cNvGrpSpPr/>
          <p:nvPr/>
        </p:nvGrpSpPr>
        <p:grpSpPr>
          <a:xfrm>
            <a:off x="958987" y="2465578"/>
            <a:ext cx="3060000" cy="6821950"/>
            <a:chOff x="958987" y="2465578"/>
            <a:chExt cx="3060000" cy="6821950"/>
          </a:xfrm>
        </p:grpSpPr>
        <p:grpSp>
          <p:nvGrpSpPr>
            <p:cNvPr id="68" name="그룹 1002">
              <a:extLst>
                <a:ext uri="{FF2B5EF4-FFF2-40B4-BE49-F238E27FC236}">
                  <a16:creationId xmlns:a16="http://schemas.microsoft.com/office/drawing/2014/main" id="{CC65B742-69A1-BE70-9793-5F5FD3D526B5}"/>
                </a:ext>
              </a:extLst>
            </p:cNvPr>
            <p:cNvGrpSpPr/>
            <p:nvPr/>
          </p:nvGrpSpPr>
          <p:grpSpPr>
            <a:xfrm>
              <a:off x="958987" y="7547479"/>
              <a:ext cx="3060000" cy="900000"/>
              <a:chOff x="989235" y="7740673"/>
              <a:chExt cx="2982193" cy="828129"/>
            </a:xfrm>
          </p:grpSpPr>
          <p:pic>
            <p:nvPicPr>
              <p:cNvPr id="69" name="Object 5">
                <a:extLst>
                  <a:ext uri="{FF2B5EF4-FFF2-40B4-BE49-F238E27FC236}">
                    <a16:creationId xmlns:a16="http://schemas.microsoft.com/office/drawing/2014/main" id="{A85DDFFB-85AB-0AB3-F482-DC0064F9D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89235" y="7740673"/>
                <a:ext cx="2982193" cy="828129"/>
              </a:xfrm>
              <a:prstGeom prst="rect">
                <a:avLst/>
              </a:prstGeom>
            </p:spPr>
          </p:pic>
        </p:grpSp>
        <p:grpSp>
          <p:nvGrpSpPr>
            <p:cNvPr id="41" name="그룹 1003">
              <a:extLst>
                <a:ext uri="{FF2B5EF4-FFF2-40B4-BE49-F238E27FC236}">
                  <a16:creationId xmlns:a16="http://schemas.microsoft.com/office/drawing/2014/main" id="{5BFAF501-F6A5-708C-E9D5-9C0C61E2C237}"/>
                </a:ext>
              </a:extLst>
            </p:cNvPr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66" name="Object 10">
                <a:extLst>
                  <a:ext uri="{FF2B5EF4-FFF2-40B4-BE49-F238E27FC236}">
                    <a16:creationId xmlns:a16="http://schemas.microsoft.com/office/drawing/2014/main" id="{9BC3A8F7-2F31-246A-7B9E-D4AA3F52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43" name="그룹 1004">
              <a:extLst>
                <a:ext uri="{FF2B5EF4-FFF2-40B4-BE49-F238E27FC236}">
                  <a16:creationId xmlns:a16="http://schemas.microsoft.com/office/drawing/2014/main" id="{E0800696-EBE9-EB5F-3BAF-743EA953B11F}"/>
                </a:ext>
              </a:extLst>
            </p:cNvPr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65" name="Object 13">
                <a:extLst>
                  <a:ext uri="{FF2B5EF4-FFF2-40B4-BE49-F238E27FC236}">
                    <a16:creationId xmlns:a16="http://schemas.microsoft.com/office/drawing/2014/main" id="{F818C827-B4DB-D1F2-0ACD-3628F1AE9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45" name="그룹 1005">
              <a:extLst>
                <a:ext uri="{FF2B5EF4-FFF2-40B4-BE49-F238E27FC236}">
                  <a16:creationId xmlns:a16="http://schemas.microsoft.com/office/drawing/2014/main" id="{FF3284F9-2255-54FC-0718-AEAD1D1B6F9F}"/>
                </a:ext>
              </a:extLst>
            </p:cNvPr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64" name="Object 16">
                <a:extLst>
                  <a:ext uri="{FF2B5EF4-FFF2-40B4-BE49-F238E27FC236}">
                    <a16:creationId xmlns:a16="http://schemas.microsoft.com/office/drawing/2014/main" id="{B00E0D21-4D9F-E5C1-0789-F27DADAE5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47" name="Object 18">
              <a:extLst>
                <a:ext uri="{FF2B5EF4-FFF2-40B4-BE49-F238E27FC236}">
                  <a16:creationId xmlns:a16="http://schemas.microsoft.com/office/drawing/2014/main" id="{899F3350-CDE6-D429-9482-3DE54E92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9597" y="7727918"/>
              <a:ext cx="2664976" cy="634804"/>
            </a:xfrm>
            <a:prstGeom prst="rect">
              <a:avLst/>
            </a:prstGeom>
          </p:spPr>
        </p:pic>
        <p:pic>
          <p:nvPicPr>
            <p:cNvPr id="49" name="Object 19">
              <a:extLst>
                <a:ext uri="{FF2B5EF4-FFF2-40B4-BE49-F238E27FC236}">
                  <a16:creationId xmlns:a16="http://schemas.microsoft.com/office/drawing/2014/main" id="{26AA9B97-6796-7BE1-EE5C-9CB4E4986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9697" y="8605758"/>
              <a:ext cx="1622957" cy="634795"/>
            </a:xfrm>
            <a:prstGeom prst="rect">
              <a:avLst/>
            </a:prstGeom>
          </p:spPr>
        </p:pic>
        <p:grpSp>
          <p:nvGrpSpPr>
            <p:cNvPr id="50" name="그룹 1006">
              <a:extLst>
                <a:ext uri="{FF2B5EF4-FFF2-40B4-BE49-F238E27FC236}">
                  <a16:creationId xmlns:a16="http://schemas.microsoft.com/office/drawing/2014/main" id="{B1A4CAD2-BFA2-16F3-2DE3-FD7B6622AA5C}"/>
                </a:ext>
              </a:extLst>
            </p:cNvPr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63" name="Object 21">
                <a:extLst>
                  <a:ext uri="{FF2B5EF4-FFF2-40B4-BE49-F238E27FC236}">
                    <a16:creationId xmlns:a16="http://schemas.microsoft.com/office/drawing/2014/main" id="{39254EEA-5C8D-9454-D398-F07E2C97A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51" name="그룹 1007">
              <a:extLst>
                <a:ext uri="{FF2B5EF4-FFF2-40B4-BE49-F238E27FC236}">
                  <a16:creationId xmlns:a16="http://schemas.microsoft.com/office/drawing/2014/main" id="{279AA4CE-6CA4-5643-745A-5719E4252321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62" name="Object 24">
                <a:extLst>
                  <a:ext uri="{FF2B5EF4-FFF2-40B4-BE49-F238E27FC236}">
                    <a16:creationId xmlns:a16="http://schemas.microsoft.com/office/drawing/2014/main" id="{144BF872-5FDA-C52A-3828-CE70D23A0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52" name="그룹 1009">
              <a:extLst>
                <a:ext uri="{FF2B5EF4-FFF2-40B4-BE49-F238E27FC236}">
                  <a16:creationId xmlns:a16="http://schemas.microsoft.com/office/drawing/2014/main" id="{92BA718F-2EB4-3E4B-453D-0815D8793A97}"/>
                </a:ext>
              </a:extLst>
            </p:cNvPr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61" name="Object 30">
                <a:extLst>
                  <a:ext uri="{FF2B5EF4-FFF2-40B4-BE49-F238E27FC236}">
                    <a16:creationId xmlns:a16="http://schemas.microsoft.com/office/drawing/2014/main" id="{D9444FBF-A607-1C3B-E589-6A9160A19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53" name="Object 33">
              <a:extLst>
                <a:ext uri="{FF2B5EF4-FFF2-40B4-BE49-F238E27FC236}">
                  <a16:creationId xmlns:a16="http://schemas.microsoft.com/office/drawing/2014/main" id="{68A71C4E-1FB8-17D9-AB98-E5EF1520B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9987" y="6825678"/>
              <a:ext cx="2317633" cy="634795"/>
            </a:xfrm>
            <a:prstGeom prst="rect">
              <a:avLst/>
            </a:prstGeom>
          </p:spPr>
        </p:pic>
        <p:pic>
          <p:nvPicPr>
            <p:cNvPr id="54" name="Object 34">
              <a:extLst>
                <a:ext uri="{FF2B5EF4-FFF2-40B4-BE49-F238E27FC236}">
                  <a16:creationId xmlns:a16="http://schemas.microsoft.com/office/drawing/2014/main" id="{88FA444E-2325-BE8A-635E-8160C00AF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9401" y="5066668"/>
              <a:ext cx="1622957" cy="634795"/>
            </a:xfrm>
            <a:prstGeom prst="rect">
              <a:avLst/>
            </a:prstGeom>
          </p:spPr>
        </p:pic>
        <p:pic>
          <p:nvPicPr>
            <p:cNvPr id="55" name="Object 35">
              <a:extLst>
                <a:ext uri="{FF2B5EF4-FFF2-40B4-BE49-F238E27FC236}">
                  <a16:creationId xmlns:a16="http://schemas.microsoft.com/office/drawing/2014/main" id="{9CDD3C03-FAE4-652D-81AC-C672C2A2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19401" y="4191010"/>
              <a:ext cx="1622957" cy="634795"/>
            </a:xfrm>
            <a:prstGeom prst="rect">
              <a:avLst/>
            </a:prstGeom>
          </p:spPr>
        </p:pic>
        <p:pic>
          <p:nvPicPr>
            <p:cNvPr id="56" name="Object 36">
              <a:extLst>
                <a:ext uri="{FF2B5EF4-FFF2-40B4-BE49-F238E27FC236}">
                  <a16:creationId xmlns:a16="http://schemas.microsoft.com/office/drawing/2014/main" id="{69633915-A301-8DE4-6555-AFAB532A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9697" y="3262772"/>
              <a:ext cx="1622957" cy="634795"/>
            </a:xfrm>
            <a:prstGeom prst="rect">
              <a:avLst/>
            </a:prstGeom>
          </p:spPr>
        </p:pic>
        <p:pic>
          <p:nvPicPr>
            <p:cNvPr id="57" name="Object 37">
              <a:extLst>
                <a:ext uri="{FF2B5EF4-FFF2-40B4-BE49-F238E27FC236}">
                  <a16:creationId xmlns:a16="http://schemas.microsoft.com/office/drawing/2014/main" id="{5B74CEC2-A5A1-4B2B-4812-BAF4E6E7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2402" y="2465578"/>
              <a:ext cx="2989660" cy="733317"/>
            </a:xfrm>
            <a:prstGeom prst="rect">
              <a:avLst/>
            </a:prstGeom>
          </p:spPr>
        </p:pic>
        <p:grpSp>
          <p:nvGrpSpPr>
            <p:cNvPr id="58" name="그룹 1011">
              <a:extLst>
                <a:ext uri="{FF2B5EF4-FFF2-40B4-BE49-F238E27FC236}">
                  <a16:creationId xmlns:a16="http://schemas.microsoft.com/office/drawing/2014/main" id="{194BED1C-2687-ADFA-1075-E6F37AD24943}"/>
                </a:ext>
              </a:extLst>
            </p:cNvPr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60" name="Object 36">
                <a:extLst>
                  <a:ext uri="{FF2B5EF4-FFF2-40B4-BE49-F238E27FC236}">
                    <a16:creationId xmlns:a16="http://schemas.microsoft.com/office/drawing/2014/main" id="{34886D20-D9A0-A02E-99BF-5EEDA5F6E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59" name="Object 41">
              <a:extLst>
                <a:ext uri="{FF2B5EF4-FFF2-40B4-BE49-F238E27FC236}">
                  <a16:creationId xmlns:a16="http://schemas.microsoft.com/office/drawing/2014/main" id="{555F1AE2-4C29-9E85-CAB3-77B756505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6289" y="608434"/>
            <a:ext cx="11515588" cy="13999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3952" y="6382063"/>
            <a:ext cx="3042602" cy="73668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9404" y="7509906"/>
            <a:ext cx="10763691" cy="13061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39978" y="3047256"/>
            <a:ext cx="11396482" cy="2267770"/>
            <a:chOff x="5039978" y="3047256"/>
            <a:chExt cx="11396482" cy="22677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604335" y="-1517100"/>
              <a:ext cx="2267770" cy="11396482"/>
              <a:chOff x="9604335" y="-1517100"/>
              <a:chExt cx="2267770" cy="1139648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9604335" y="-1517100"/>
                <a:ext cx="2267770" cy="1139648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2850" y="3352574"/>
              <a:ext cx="9123792" cy="1642449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9E5F3A-6512-E8D5-6EF8-E1766E32E87D}"/>
              </a:ext>
            </a:extLst>
          </p:cNvPr>
          <p:cNvGrpSpPr/>
          <p:nvPr/>
        </p:nvGrpSpPr>
        <p:grpSpPr>
          <a:xfrm>
            <a:off x="958987" y="2465578"/>
            <a:ext cx="3060000" cy="6821950"/>
            <a:chOff x="958987" y="2465578"/>
            <a:chExt cx="3060000" cy="6821950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65EC67E9-F558-E867-2E01-71F86D36D442}"/>
                </a:ext>
              </a:extLst>
            </p:cNvPr>
            <p:cNvGrpSpPr/>
            <p:nvPr/>
          </p:nvGrpSpPr>
          <p:grpSpPr>
            <a:xfrm>
              <a:off x="958987" y="7547479"/>
              <a:ext cx="3060000" cy="900000"/>
              <a:chOff x="989235" y="7740673"/>
              <a:chExt cx="2982193" cy="828129"/>
            </a:xfrm>
          </p:grpSpPr>
          <p:pic>
            <p:nvPicPr>
              <p:cNvPr id="66" name="Object 5">
                <a:extLst>
                  <a:ext uri="{FF2B5EF4-FFF2-40B4-BE49-F238E27FC236}">
                    <a16:creationId xmlns:a16="http://schemas.microsoft.com/office/drawing/2014/main" id="{3603D9B7-3EF0-185A-D945-93C3702E1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989235" y="7740673"/>
                <a:ext cx="2982193" cy="828129"/>
              </a:xfrm>
              <a:prstGeom prst="rect">
                <a:avLst/>
              </a:prstGeom>
            </p:spPr>
          </p:pic>
        </p:grpSp>
        <p:grpSp>
          <p:nvGrpSpPr>
            <p:cNvPr id="43" name="그룹 1003">
              <a:extLst>
                <a:ext uri="{FF2B5EF4-FFF2-40B4-BE49-F238E27FC236}">
                  <a16:creationId xmlns:a16="http://schemas.microsoft.com/office/drawing/2014/main" id="{B22A30B2-DD27-5FE9-811F-FFE1913C3324}"/>
                </a:ext>
              </a:extLst>
            </p:cNvPr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65" name="Object 10">
                <a:extLst>
                  <a:ext uri="{FF2B5EF4-FFF2-40B4-BE49-F238E27FC236}">
                    <a16:creationId xmlns:a16="http://schemas.microsoft.com/office/drawing/2014/main" id="{C09FF30A-29DA-BDD9-241B-A3B94966A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45" name="그룹 1004">
              <a:extLst>
                <a:ext uri="{FF2B5EF4-FFF2-40B4-BE49-F238E27FC236}">
                  <a16:creationId xmlns:a16="http://schemas.microsoft.com/office/drawing/2014/main" id="{99D77E71-04F2-8A8D-6DEB-644FA3FF8CB0}"/>
                </a:ext>
              </a:extLst>
            </p:cNvPr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64" name="Object 13">
                <a:extLst>
                  <a:ext uri="{FF2B5EF4-FFF2-40B4-BE49-F238E27FC236}">
                    <a16:creationId xmlns:a16="http://schemas.microsoft.com/office/drawing/2014/main" id="{9A8C04CC-EBBA-969A-E5C3-07A3B89CD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46" name="그룹 1005">
              <a:extLst>
                <a:ext uri="{FF2B5EF4-FFF2-40B4-BE49-F238E27FC236}">
                  <a16:creationId xmlns:a16="http://schemas.microsoft.com/office/drawing/2014/main" id="{DB12CFFF-232F-F517-E3F0-4F26B885F4B6}"/>
                </a:ext>
              </a:extLst>
            </p:cNvPr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63" name="Object 16">
                <a:extLst>
                  <a:ext uri="{FF2B5EF4-FFF2-40B4-BE49-F238E27FC236}">
                    <a16:creationId xmlns:a16="http://schemas.microsoft.com/office/drawing/2014/main" id="{CCE0B9CD-2AAF-3607-5C86-D28ACE431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47" name="Object 18">
              <a:extLst>
                <a:ext uri="{FF2B5EF4-FFF2-40B4-BE49-F238E27FC236}">
                  <a16:creationId xmlns:a16="http://schemas.microsoft.com/office/drawing/2014/main" id="{39098079-D089-1689-0468-F88E56DB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9597" y="7727918"/>
              <a:ext cx="2664976" cy="634804"/>
            </a:xfrm>
            <a:prstGeom prst="rect">
              <a:avLst/>
            </a:prstGeom>
          </p:spPr>
        </p:pic>
        <p:pic>
          <p:nvPicPr>
            <p:cNvPr id="48" name="Object 19">
              <a:extLst>
                <a:ext uri="{FF2B5EF4-FFF2-40B4-BE49-F238E27FC236}">
                  <a16:creationId xmlns:a16="http://schemas.microsoft.com/office/drawing/2014/main" id="{C037B4C0-39A8-DD50-8B9A-AAE4FCF6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9697" y="8605758"/>
              <a:ext cx="1622957" cy="634795"/>
            </a:xfrm>
            <a:prstGeom prst="rect">
              <a:avLst/>
            </a:prstGeom>
          </p:spPr>
        </p:pic>
        <p:grpSp>
          <p:nvGrpSpPr>
            <p:cNvPr id="49" name="그룹 1006">
              <a:extLst>
                <a:ext uri="{FF2B5EF4-FFF2-40B4-BE49-F238E27FC236}">
                  <a16:creationId xmlns:a16="http://schemas.microsoft.com/office/drawing/2014/main" id="{E6FF5053-E858-CFEE-9B0E-1BCE1AEA5944}"/>
                </a:ext>
              </a:extLst>
            </p:cNvPr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62" name="Object 21">
                <a:extLst>
                  <a:ext uri="{FF2B5EF4-FFF2-40B4-BE49-F238E27FC236}">
                    <a16:creationId xmlns:a16="http://schemas.microsoft.com/office/drawing/2014/main" id="{1501CB2C-B2B7-E723-86F6-7D87AFF37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50" name="그룹 1007">
              <a:extLst>
                <a:ext uri="{FF2B5EF4-FFF2-40B4-BE49-F238E27FC236}">
                  <a16:creationId xmlns:a16="http://schemas.microsoft.com/office/drawing/2014/main" id="{CDD3C2B1-BFF4-7FA5-F9D9-481F0487A8AE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61" name="Object 24">
                <a:extLst>
                  <a:ext uri="{FF2B5EF4-FFF2-40B4-BE49-F238E27FC236}">
                    <a16:creationId xmlns:a16="http://schemas.microsoft.com/office/drawing/2014/main" id="{EEF4DCFB-2732-3A53-2E08-5C01F7C47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51" name="그룹 1009">
              <a:extLst>
                <a:ext uri="{FF2B5EF4-FFF2-40B4-BE49-F238E27FC236}">
                  <a16:creationId xmlns:a16="http://schemas.microsoft.com/office/drawing/2014/main" id="{40C125FA-8C5E-55A2-67FB-2151C77A49D0}"/>
                </a:ext>
              </a:extLst>
            </p:cNvPr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60" name="Object 30">
                <a:extLst>
                  <a:ext uri="{FF2B5EF4-FFF2-40B4-BE49-F238E27FC236}">
                    <a16:creationId xmlns:a16="http://schemas.microsoft.com/office/drawing/2014/main" id="{E3774F1A-F641-9177-D5E1-24589FED9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52" name="Object 33">
              <a:extLst>
                <a:ext uri="{FF2B5EF4-FFF2-40B4-BE49-F238E27FC236}">
                  <a16:creationId xmlns:a16="http://schemas.microsoft.com/office/drawing/2014/main" id="{BF2CE181-3295-B2AD-0CC3-52D62CB1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9987" y="6825678"/>
              <a:ext cx="2317633" cy="634795"/>
            </a:xfrm>
            <a:prstGeom prst="rect">
              <a:avLst/>
            </a:prstGeom>
          </p:spPr>
        </p:pic>
        <p:pic>
          <p:nvPicPr>
            <p:cNvPr id="53" name="Object 34">
              <a:extLst>
                <a:ext uri="{FF2B5EF4-FFF2-40B4-BE49-F238E27FC236}">
                  <a16:creationId xmlns:a16="http://schemas.microsoft.com/office/drawing/2014/main" id="{C61AC3DA-3B2B-A380-FEB9-913C7821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9401" y="5066668"/>
              <a:ext cx="1622957" cy="634795"/>
            </a:xfrm>
            <a:prstGeom prst="rect">
              <a:avLst/>
            </a:prstGeom>
          </p:spPr>
        </p:pic>
        <p:pic>
          <p:nvPicPr>
            <p:cNvPr id="54" name="Object 35">
              <a:extLst>
                <a:ext uri="{FF2B5EF4-FFF2-40B4-BE49-F238E27FC236}">
                  <a16:creationId xmlns:a16="http://schemas.microsoft.com/office/drawing/2014/main" id="{8E90F7A3-F386-EE8F-FC93-793090E6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9401" y="4191010"/>
              <a:ext cx="1622957" cy="634795"/>
            </a:xfrm>
            <a:prstGeom prst="rect">
              <a:avLst/>
            </a:prstGeom>
          </p:spPr>
        </p:pic>
        <p:pic>
          <p:nvPicPr>
            <p:cNvPr id="55" name="Object 36">
              <a:extLst>
                <a:ext uri="{FF2B5EF4-FFF2-40B4-BE49-F238E27FC236}">
                  <a16:creationId xmlns:a16="http://schemas.microsoft.com/office/drawing/2014/main" id="{C73C9849-EB31-7AC7-0ECD-66E357865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9697" y="3262772"/>
              <a:ext cx="1622957" cy="634795"/>
            </a:xfrm>
            <a:prstGeom prst="rect">
              <a:avLst/>
            </a:prstGeom>
          </p:spPr>
        </p:pic>
        <p:pic>
          <p:nvPicPr>
            <p:cNvPr id="56" name="Object 37">
              <a:extLst>
                <a:ext uri="{FF2B5EF4-FFF2-40B4-BE49-F238E27FC236}">
                  <a16:creationId xmlns:a16="http://schemas.microsoft.com/office/drawing/2014/main" id="{C528E65B-B86F-2350-E5D0-DEE8C6A32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2402" y="2465578"/>
              <a:ext cx="2989660" cy="733317"/>
            </a:xfrm>
            <a:prstGeom prst="rect">
              <a:avLst/>
            </a:prstGeom>
          </p:spPr>
        </p:pic>
        <p:grpSp>
          <p:nvGrpSpPr>
            <p:cNvPr id="57" name="그룹 1011">
              <a:extLst>
                <a:ext uri="{FF2B5EF4-FFF2-40B4-BE49-F238E27FC236}">
                  <a16:creationId xmlns:a16="http://schemas.microsoft.com/office/drawing/2014/main" id="{A4D1160D-BDE7-ACDD-6C72-F34DAA507068}"/>
                </a:ext>
              </a:extLst>
            </p:cNvPr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59" name="Object 36">
                <a:extLst>
                  <a:ext uri="{FF2B5EF4-FFF2-40B4-BE49-F238E27FC236}">
                    <a16:creationId xmlns:a16="http://schemas.microsoft.com/office/drawing/2014/main" id="{B4AA9574-824E-3E62-830F-3B2E28338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58" name="Object 41">
              <a:extLst>
                <a:ext uri="{FF2B5EF4-FFF2-40B4-BE49-F238E27FC236}">
                  <a16:creationId xmlns:a16="http://schemas.microsoft.com/office/drawing/2014/main" id="{06BFED7A-7F05-BDFF-EF04-E7064D57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6289" y="608434"/>
            <a:ext cx="11515588" cy="13999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57489" y="4026560"/>
            <a:ext cx="1256576" cy="6190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31954" y="4083702"/>
            <a:ext cx="3541937" cy="2920070"/>
            <a:chOff x="4271900" y="4083702"/>
            <a:chExt cx="3541937" cy="29200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900" y="4083702"/>
              <a:ext cx="3541937" cy="29200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70566" y="5701463"/>
            <a:ext cx="3078170" cy="608151"/>
            <a:chOff x="8498122" y="5678120"/>
            <a:chExt cx="3078170" cy="6081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8122" y="5678120"/>
              <a:ext cx="3078170" cy="60815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3906" y="7046752"/>
            <a:ext cx="6102094" cy="116922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83754" y="8560955"/>
            <a:ext cx="5269920" cy="6149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637036" y="8138644"/>
            <a:ext cx="2567305" cy="493714"/>
            <a:chOff x="11176982" y="8138644"/>
            <a:chExt cx="2567305" cy="493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76982" y="8138644"/>
              <a:ext cx="2567305" cy="493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81366" y="8138644"/>
            <a:ext cx="2567305" cy="493714"/>
            <a:chOff x="14121312" y="8138644"/>
            <a:chExt cx="2567305" cy="493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21312" y="8138644"/>
              <a:ext cx="2567305" cy="493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67897" y="4488392"/>
            <a:ext cx="1207235" cy="1055345"/>
            <a:chOff x="9142857" y="4471899"/>
            <a:chExt cx="1207235" cy="105534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142857" y="4471899"/>
              <a:ext cx="1207235" cy="1055345"/>
              <a:chOff x="9142857" y="4471899"/>
              <a:chExt cx="1207235" cy="105534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42857" y="4471899"/>
                <a:ext cx="1207235" cy="105534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6790" y="4686521"/>
              <a:ext cx="1265900" cy="70097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63483" y="4016093"/>
            <a:ext cx="3661004" cy="3661004"/>
            <a:chOff x="12103429" y="4016093"/>
            <a:chExt cx="3661004" cy="366100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03429" y="4016093"/>
              <a:ext cx="3661004" cy="3661004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C83832B-8E11-3414-734F-E8C7BD01D358}"/>
              </a:ext>
            </a:extLst>
          </p:cNvPr>
          <p:cNvGrpSpPr/>
          <p:nvPr/>
        </p:nvGrpSpPr>
        <p:grpSpPr>
          <a:xfrm>
            <a:off x="958987" y="2465578"/>
            <a:ext cx="3060000" cy="6821950"/>
            <a:chOff x="958987" y="2465578"/>
            <a:chExt cx="3060000" cy="6821950"/>
          </a:xfrm>
        </p:grpSpPr>
        <p:grpSp>
          <p:nvGrpSpPr>
            <p:cNvPr id="49" name="그룹 1002">
              <a:extLst>
                <a:ext uri="{FF2B5EF4-FFF2-40B4-BE49-F238E27FC236}">
                  <a16:creationId xmlns:a16="http://schemas.microsoft.com/office/drawing/2014/main" id="{A83D04D9-D7C7-95DF-3E6C-762DBDA8C84E}"/>
                </a:ext>
              </a:extLst>
            </p:cNvPr>
            <p:cNvGrpSpPr/>
            <p:nvPr/>
          </p:nvGrpSpPr>
          <p:grpSpPr>
            <a:xfrm>
              <a:off x="958987" y="7547479"/>
              <a:ext cx="3060000" cy="900000"/>
              <a:chOff x="989235" y="7740673"/>
              <a:chExt cx="2982193" cy="828129"/>
            </a:xfrm>
          </p:grpSpPr>
          <p:pic>
            <p:nvPicPr>
              <p:cNvPr id="76" name="Object 5">
                <a:extLst>
                  <a:ext uri="{FF2B5EF4-FFF2-40B4-BE49-F238E27FC236}">
                    <a16:creationId xmlns:a16="http://schemas.microsoft.com/office/drawing/2014/main" id="{6FC9902F-9A7D-CC31-E759-9BE9C65A7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989235" y="7740673"/>
                <a:ext cx="2982193" cy="828129"/>
              </a:xfrm>
              <a:prstGeom prst="rect">
                <a:avLst/>
              </a:prstGeom>
            </p:spPr>
          </p:pic>
        </p:grpSp>
        <p:grpSp>
          <p:nvGrpSpPr>
            <p:cNvPr id="50" name="그룹 1003">
              <a:extLst>
                <a:ext uri="{FF2B5EF4-FFF2-40B4-BE49-F238E27FC236}">
                  <a16:creationId xmlns:a16="http://schemas.microsoft.com/office/drawing/2014/main" id="{6393C0B7-FA8B-3B88-7846-E94328F90265}"/>
                </a:ext>
              </a:extLst>
            </p:cNvPr>
            <p:cNvGrpSpPr/>
            <p:nvPr/>
          </p:nvGrpSpPr>
          <p:grpSpPr>
            <a:xfrm>
              <a:off x="1031906" y="6759318"/>
              <a:ext cx="2930703" cy="776395"/>
              <a:chOff x="1031906" y="6759318"/>
              <a:chExt cx="2930703" cy="776395"/>
            </a:xfrm>
          </p:grpSpPr>
          <p:pic>
            <p:nvPicPr>
              <p:cNvPr id="75" name="Object 10">
                <a:extLst>
                  <a:ext uri="{FF2B5EF4-FFF2-40B4-BE49-F238E27FC236}">
                    <a16:creationId xmlns:a16="http://schemas.microsoft.com/office/drawing/2014/main" id="{2B6BD82B-BBEA-F731-B7E3-30B28C13E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31906" y="6759318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52" name="그룹 1004">
              <a:extLst>
                <a:ext uri="{FF2B5EF4-FFF2-40B4-BE49-F238E27FC236}">
                  <a16:creationId xmlns:a16="http://schemas.microsoft.com/office/drawing/2014/main" id="{783713F6-9BA8-A3E6-D98E-E9204BFD3EE9}"/>
                </a:ext>
              </a:extLst>
            </p:cNvPr>
            <p:cNvGrpSpPr/>
            <p:nvPr/>
          </p:nvGrpSpPr>
          <p:grpSpPr>
            <a:xfrm>
              <a:off x="1023636" y="7598642"/>
              <a:ext cx="2930703" cy="783998"/>
              <a:chOff x="1023636" y="7598642"/>
              <a:chExt cx="2930703" cy="783998"/>
            </a:xfrm>
          </p:grpSpPr>
          <p:pic>
            <p:nvPicPr>
              <p:cNvPr id="74" name="Object 13">
                <a:extLst>
                  <a:ext uri="{FF2B5EF4-FFF2-40B4-BE49-F238E27FC236}">
                    <a16:creationId xmlns:a16="http://schemas.microsoft.com/office/drawing/2014/main" id="{3E5AEA2A-4097-2B6B-27E0-D719D96CC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023636" y="7598642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53" name="그룹 1005">
              <a:extLst>
                <a:ext uri="{FF2B5EF4-FFF2-40B4-BE49-F238E27FC236}">
                  <a16:creationId xmlns:a16="http://schemas.microsoft.com/office/drawing/2014/main" id="{98F8B29D-9444-46DC-60DA-583C2FA3EF1F}"/>
                </a:ext>
              </a:extLst>
            </p:cNvPr>
            <p:cNvGrpSpPr/>
            <p:nvPr/>
          </p:nvGrpSpPr>
          <p:grpSpPr>
            <a:xfrm>
              <a:off x="1057761" y="8512316"/>
              <a:ext cx="2930703" cy="775212"/>
              <a:chOff x="1057761" y="8512316"/>
              <a:chExt cx="2930703" cy="775212"/>
            </a:xfrm>
          </p:grpSpPr>
          <p:pic>
            <p:nvPicPr>
              <p:cNvPr id="73" name="Object 16">
                <a:extLst>
                  <a:ext uri="{FF2B5EF4-FFF2-40B4-BE49-F238E27FC236}">
                    <a16:creationId xmlns:a16="http://schemas.microsoft.com/office/drawing/2014/main" id="{82EB8C45-AB88-DBAF-7F48-A28FD268E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57761" y="8512316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54" name="Object 18">
              <a:extLst>
                <a:ext uri="{FF2B5EF4-FFF2-40B4-BE49-F238E27FC236}">
                  <a16:creationId xmlns:a16="http://schemas.microsoft.com/office/drawing/2014/main" id="{9FFFDA4E-2CBD-798D-A0E6-C2C14D8B2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9597" y="7727918"/>
              <a:ext cx="2664976" cy="634804"/>
            </a:xfrm>
            <a:prstGeom prst="rect">
              <a:avLst/>
            </a:prstGeom>
          </p:spPr>
        </p:pic>
        <p:pic>
          <p:nvPicPr>
            <p:cNvPr id="56" name="Object 19">
              <a:extLst>
                <a:ext uri="{FF2B5EF4-FFF2-40B4-BE49-F238E27FC236}">
                  <a16:creationId xmlns:a16="http://schemas.microsoft.com/office/drawing/2014/main" id="{DC174D6F-A74D-9084-ECD3-A5FFA33A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9697" y="8605758"/>
              <a:ext cx="1622957" cy="634795"/>
            </a:xfrm>
            <a:prstGeom prst="rect">
              <a:avLst/>
            </a:prstGeom>
          </p:spPr>
        </p:pic>
        <p:grpSp>
          <p:nvGrpSpPr>
            <p:cNvPr id="58" name="그룹 1006">
              <a:extLst>
                <a:ext uri="{FF2B5EF4-FFF2-40B4-BE49-F238E27FC236}">
                  <a16:creationId xmlns:a16="http://schemas.microsoft.com/office/drawing/2014/main" id="{4738E3BD-3EE6-21F8-2540-3352869D3823}"/>
                </a:ext>
              </a:extLst>
            </p:cNvPr>
            <p:cNvGrpSpPr/>
            <p:nvPr/>
          </p:nvGrpSpPr>
          <p:grpSpPr>
            <a:xfrm>
              <a:off x="1016536" y="4083702"/>
              <a:ext cx="2930703" cy="776395"/>
              <a:chOff x="1016536" y="4083702"/>
              <a:chExt cx="2930703" cy="776395"/>
            </a:xfrm>
          </p:grpSpPr>
          <p:pic>
            <p:nvPicPr>
              <p:cNvPr id="72" name="Object 21">
                <a:extLst>
                  <a:ext uri="{FF2B5EF4-FFF2-40B4-BE49-F238E27FC236}">
                    <a16:creationId xmlns:a16="http://schemas.microsoft.com/office/drawing/2014/main" id="{08804AF2-700E-4127-69D3-E36F063DA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16536" y="4083702"/>
                <a:ext cx="2930703" cy="776395"/>
              </a:xfrm>
              <a:prstGeom prst="rect">
                <a:avLst/>
              </a:prstGeom>
            </p:spPr>
          </p:pic>
        </p:grpSp>
        <p:grpSp>
          <p:nvGrpSpPr>
            <p:cNvPr id="59" name="그룹 1007">
              <a:extLst>
                <a:ext uri="{FF2B5EF4-FFF2-40B4-BE49-F238E27FC236}">
                  <a16:creationId xmlns:a16="http://schemas.microsoft.com/office/drawing/2014/main" id="{3B7BF53E-4DAB-9C10-D22C-9CFE64D67FCF}"/>
                </a:ext>
              </a:extLst>
            </p:cNvPr>
            <p:cNvGrpSpPr/>
            <p:nvPr/>
          </p:nvGrpSpPr>
          <p:grpSpPr>
            <a:xfrm>
              <a:off x="1008267" y="4923027"/>
              <a:ext cx="2930703" cy="783998"/>
              <a:chOff x="1008267" y="4923027"/>
              <a:chExt cx="2930703" cy="783998"/>
            </a:xfrm>
          </p:grpSpPr>
          <p:pic>
            <p:nvPicPr>
              <p:cNvPr id="71" name="Object 24">
                <a:extLst>
                  <a:ext uri="{FF2B5EF4-FFF2-40B4-BE49-F238E27FC236}">
                    <a16:creationId xmlns:a16="http://schemas.microsoft.com/office/drawing/2014/main" id="{B309E532-1FA0-63A9-50EB-38A24CB40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1008267" y="4923027"/>
                <a:ext cx="2930703" cy="783998"/>
              </a:xfrm>
              <a:prstGeom prst="rect">
                <a:avLst/>
              </a:prstGeom>
            </p:spPr>
          </p:pic>
        </p:grpSp>
        <p:grpSp>
          <p:nvGrpSpPr>
            <p:cNvPr id="61" name="그룹 1009">
              <a:extLst>
                <a:ext uri="{FF2B5EF4-FFF2-40B4-BE49-F238E27FC236}">
                  <a16:creationId xmlns:a16="http://schemas.microsoft.com/office/drawing/2014/main" id="{BDE19E6E-EB37-0994-3BB9-1682384908B3}"/>
                </a:ext>
              </a:extLst>
            </p:cNvPr>
            <p:cNvGrpSpPr/>
            <p:nvPr/>
          </p:nvGrpSpPr>
          <p:grpSpPr>
            <a:xfrm>
              <a:off x="1008267" y="3177298"/>
              <a:ext cx="2930703" cy="775212"/>
              <a:chOff x="1008267" y="3177298"/>
              <a:chExt cx="2930703" cy="775212"/>
            </a:xfrm>
          </p:grpSpPr>
          <p:pic>
            <p:nvPicPr>
              <p:cNvPr id="70" name="Object 30">
                <a:extLst>
                  <a:ext uri="{FF2B5EF4-FFF2-40B4-BE49-F238E27FC236}">
                    <a16:creationId xmlns:a16="http://schemas.microsoft.com/office/drawing/2014/main" id="{F9A15F58-9C8D-F5FE-F4D3-C582112A4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08267" y="3177298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62" name="Object 33">
              <a:extLst>
                <a:ext uri="{FF2B5EF4-FFF2-40B4-BE49-F238E27FC236}">
                  <a16:creationId xmlns:a16="http://schemas.microsoft.com/office/drawing/2014/main" id="{4E6A5814-9D8D-0190-5851-CFD44785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9987" y="6825678"/>
              <a:ext cx="2317633" cy="634795"/>
            </a:xfrm>
            <a:prstGeom prst="rect">
              <a:avLst/>
            </a:prstGeom>
          </p:spPr>
        </p:pic>
        <p:pic>
          <p:nvPicPr>
            <p:cNvPr id="63" name="Object 34">
              <a:extLst>
                <a:ext uri="{FF2B5EF4-FFF2-40B4-BE49-F238E27FC236}">
                  <a16:creationId xmlns:a16="http://schemas.microsoft.com/office/drawing/2014/main" id="{DD6E8A9A-A3D7-D6A1-1095-D0BE0986E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19401" y="5066668"/>
              <a:ext cx="1622957" cy="634795"/>
            </a:xfrm>
            <a:prstGeom prst="rect">
              <a:avLst/>
            </a:prstGeom>
          </p:spPr>
        </p:pic>
        <p:pic>
          <p:nvPicPr>
            <p:cNvPr id="64" name="Object 35">
              <a:extLst>
                <a:ext uri="{FF2B5EF4-FFF2-40B4-BE49-F238E27FC236}">
                  <a16:creationId xmlns:a16="http://schemas.microsoft.com/office/drawing/2014/main" id="{AE0F1472-51D2-8F78-C9CA-97953383F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19401" y="4191010"/>
              <a:ext cx="1622957" cy="634795"/>
            </a:xfrm>
            <a:prstGeom prst="rect">
              <a:avLst/>
            </a:prstGeom>
          </p:spPr>
        </p:pic>
        <p:pic>
          <p:nvPicPr>
            <p:cNvPr id="65" name="Object 36">
              <a:extLst>
                <a:ext uri="{FF2B5EF4-FFF2-40B4-BE49-F238E27FC236}">
                  <a16:creationId xmlns:a16="http://schemas.microsoft.com/office/drawing/2014/main" id="{B4C6C231-1EC0-9FBA-AC67-0905E1B9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99697" y="3262772"/>
              <a:ext cx="1622957" cy="634795"/>
            </a:xfrm>
            <a:prstGeom prst="rect">
              <a:avLst/>
            </a:prstGeom>
          </p:spPr>
        </p:pic>
        <p:pic>
          <p:nvPicPr>
            <p:cNvPr id="66" name="Object 37">
              <a:extLst>
                <a:ext uri="{FF2B5EF4-FFF2-40B4-BE49-F238E27FC236}">
                  <a16:creationId xmlns:a16="http://schemas.microsoft.com/office/drawing/2014/main" id="{E72AF96F-943A-027A-3923-951269D93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2402" y="2465578"/>
              <a:ext cx="2989660" cy="733317"/>
            </a:xfrm>
            <a:prstGeom prst="rect">
              <a:avLst/>
            </a:prstGeom>
          </p:spPr>
        </p:pic>
        <p:grpSp>
          <p:nvGrpSpPr>
            <p:cNvPr id="67" name="그룹 1011">
              <a:extLst>
                <a:ext uri="{FF2B5EF4-FFF2-40B4-BE49-F238E27FC236}">
                  <a16:creationId xmlns:a16="http://schemas.microsoft.com/office/drawing/2014/main" id="{D2E2D1E0-6523-5946-683B-DE1F6AC912DC}"/>
                </a:ext>
              </a:extLst>
            </p:cNvPr>
            <p:cNvGrpSpPr/>
            <p:nvPr/>
          </p:nvGrpSpPr>
          <p:grpSpPr>
            <a:xfrm>
              <a:off x="1042392" y="5836700"/>
              <a:ext cx="2930703" cy="775212"/>
              <a:chOff x="1042392" y="5836700"/>
              <a:chExt cx="2930703" cy="775212"/>
            </a:xfrm>
          </p:grpSpPr>
          <p:pic>
            <p:nvPicPr>
              <p:cNvPr id="69" name="Object 36">
                <a:extLst>
                  <a:ext uri="{FF2B5EF4-FFF2-40B4-BE49-F238E27FC236}">
                    <a16:creationId xmlns:a16="http://schemas.microsoft.com/office/drawing/2014/main" id="{1F362CEC-115D-52D9-8E3D-1E181E245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42392" y="5836700"/>
                <a:ext cx="2930703" cy="775212"/>
              </a:xfrm>
              <a:prstGeom prst="rect">
                <a:avLst/>
              </a:prstGeom>
            </p:spPr>
          </p:pic>
        </p:grpSp>
        <p:pic>
          <p:nvPicPr>
            <p:cNvPr id="68" name="Object 41">
              <a:extLst>
                <a:ext uri="{FF2B5EF4-FFF2-40B4-BE49-F238E27FC236}">
                  <a16:creationId xmlns:a16="http://schemas.microsoft.com/office/drawing/2014/main" id="{7EDBD643-0DA9-7CD2-E0FB-81EC44DC4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9697" y="5926858"/>
              <a:ext cx="1622957" cy="619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6289" y="608434"/>
            <a:ext cx="11515588" cy="13999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944039-6062-9D19-5BE9-F7C7337C09BD}"/>
              </a:ext>
            </a:extLst>
          </p:cNvPr>
          <p:cNvGrpSpPr/>
          <p:nvPr/>
        </p:nvGrpSpPr>
        <p:grpSpPr>
          <a:xfrm>
            <a:off x="4116571" y="2171700"/>
            <a:ext cx="13311757" cy="7923848"/>
            <a:chOff x="4116571" y="2341295"/>
            <a:chExt cx="13311757" cy="7923848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254589" y="7103703"/>
              <a:ext cx="3184899" cy="2301692"/>
              <a:chOff x="9254589" y="7103703"/>
              <a:chExt cx="3184899" cy="2301692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254589" y="7103703"/>
                <a:ext cx="3184899" cy="230169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116571" y="2736287"/>
              <a:ext cx="2493945" cy="2120270"/>
              <a:chOff x="4116571" y="2736287"/>
              <a:chExt cx="2493945" cy="212027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16571" y="2736287"/>
                <a:ext cx="2493945" cy="212027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391444" y="5306251"/>
              <a:ext cx="1367041" cy="608151"/>
              <a:chOff x="5391444" y="5306251"/>
              <a:chExt cx="1367041" cy="60815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520000">
                <a:off x="5391444" y="5306251"/>
                <a:ext cx="1367041" cy="60815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06332" y="4336388"/>
              <a:ext cx="1207235" cy="1055345"/>
              <a:chOff x="6206332" y="4336388"/>
              <a:chExt cx="1207235" cy="1055345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6206332" y="4336388"/>
                <a:ext cx="1207235" cy="1055345"/>
                <a:chOff x="6206332" y="4336388"/>
                <a:chExt cx="1207235" cy="105534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206332" y="4336388"/>
                  <a:ext cx="1207235" cy="1055345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230264" y="4551010"/>
                <a:ext cx="1265900" cy="7009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934383" y="2692698"/>
              <a:ext cx="2493945" cy="2120270"/>
              <a:chOff x="14934383" y="2692698"/>
              <a:chExt cx="2493945" cy="212027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34383" y="2692698"/>
                <a:ext cx="2493945" cy="21202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67943" y="4615185"/>
              <a:ext cx="1207235" cy="1055345"/>
              <a:chOff x="13967943" y="4615185"/>
              <a:chExt cx="1207235" cy="105534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967943" y="4615185"/>
                <a:ext cx="1207235" cy="1055345"/>
                <a:chOff x="13967943" y="4615185"/>
                <a:chExt cx="1207235" cy="105534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967943" y="4615185"/>
                  <a:ext cx="1207235" cy="1055345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91875" y="4829807"/>
                <a:ext cx="1265900" cy="70097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762160" y="5263295"/>
              <a:ext cx="1367041" cy="608151"/>
              <a:chOff x="14762160" y="5263295"/>
              <a:chExt cx="1367041" cy="60815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940000">
                <a:off x="14762160" y="5263295"/>
                <a:ext cx="1367041" cy="60815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747916" y="8103486"/>
              <a:ext cx="1367041" cy="608151"/>
              <a:chOff x="7747916" y="8103486"/>
              <a:chExt cx="1367041" cy="60815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520000">
                <a:off x="7747916" y="8103486"/>
                <a:ext cx="1367041" cy="60815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590875" y="8056732"/>
              <a:ext cx="1367041" cy="608151"/>
              <a:chOff x="12590875" y="8056732"/>
              <a:chExt cx="1367041" cy="60815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2590875" y="8056732"/>
                <a:ext cx="1367041" cy="608151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5253" y="9559623"/>
              <a:ext cx="2809816" cy="705520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259" y="6767997"/>
              <a:ext cx="1270120" cy="705520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03640" y="6775140"/>
              <a:ext cx="1270120" cy="705520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86156" y="2351661"/>
              <a:ext cx="1358597" cy="371416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23997" y="2341295"/>
              <a:ext cx="1038806" cy="371416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6610516" y="5797927"/>
              <a:ext cx="2187399" cy="2187399"/>
              <a:chOff x="6610516" y="5797927"/>
              <a:chExt cx="2187399" cy="218739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610516" y="5797927"/>
                <a:ext cx="2187399" cy="218739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746984" y="5772467"/>
              <a:ext cx="2187399" cy="2187399"/>
              <a:chOff x="12746984" y="5772467"/>
              <a:chExt cx="2187399" cy="2187399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746984" y="5772467"/>
                <a:ext cx="2187399" cy="2187399"/>
              </a:xfrm>
              <a:prstGeom prst="rect">
                <a:avLst/>
              </a:prstGeom>
            </p:spPr>
          </p:pic>
        </p:grpSp>
      </p:grpSp>
      <p:grpSp>
        <p:nvGrpSpPr>
          <p:cNvPr id="62" name="그룹 1002">
            <a:extLst>
              <a:ext uri="{FF2B5EF4-FFF2-40B4-BE49-F238E27FC236}">
                <a16:creationId xmlns:a16="http://schemas.microsoft.com/office/drawing/2014/main" id="{9BC7C8C1-5D4D-E3F9-8EFB-0BA8D5A7CB1F}"/>
              </a:ext>
            </a:extLst>
          </p:cNvPr>
          <p:cNvGrpSpPr/>
          <p:nvPr/>
        </p:nvGrpSpPr>
        <p:grpSpPr>
          <a:xfrm>
            <a:off x="958987" y="7547479"/>
            <a:ext cx="3060000" cy="900000"/>
            <a:chOff x="989235" y="7740673"/>
            <a:chExt cx="2982193" cy="828129"/>
          </a:xfrm>
        </p:grpSpPr>
        <p:pic>
          <p:nvPicPr>
            <p:cNvPr id="95" name="Object 5">
              <a:extLst>
                <a:ext uri="{FF2B5EF4-FFF2-40B4-BE49-F238E27FC236}">
                  <a16:creationId xmlns:a16="http://schemas.microsoft.com/office/drawing/2014/main" id="{F5C4163B-AFED-F265-195A-33CA12E7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989235" y="7740673"/>
              <a:ext cx="2982193" cy="828129"/>
            </a:xfrm>
            <a:prstGeom prst="rect">
              <a:avLst/>
            </a:prstGeom>
          </p:spPr>
        </p:pic>
      </p:grpSp>
      <p:grpSp>
        <p:nvGrpSpPr>
          <p:cNvPr id="65" name="그룹 1004">
            <a:extLst>
              <a:ext uri="{FF2B5EF4-FFF2-40B4-BE49-F238E27FC236}">
                <a16:creationId xmlns:a16="http://schemas.microsoft.com/office/drawing/2014/main" id="{FE8930B6-C5AC-E26A-BBC5-802659E206F3}"/>
              </a:ext>
            </a:extLst>
          </p:cNvPr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93" name="Object 13">
              <a:extLst>
                <a:ext uri="{FF2B5EF4-FFF2-40B4-BE49-F238E27FC236}">
                  <a16:creationId xmlns:a16="http://schemas.microsoft.com/office/drawing/2014/main" id="{F4BE8158-504A-5B3F-3710-1E5CFBD0F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67" name="그룹 1005">
            <a:extLst>
              <a:ext uri="{FF2B5EF4-FFF2-40B4-BE49-F238E27FC236}">
                <a16:creationId xmlns:a16="http://schemas.microsoft.com/office/drawing/2014/main" id="{9BC132D2-6AB7-7FE3-0F16-E0057762BE50}"/>
              </a:ext>
            </a:extLst>
          </p:cNvPr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92" name="Object 16">
              <a:extLst>
                <a:ext uri="{FF2B5EF4-FFF2-40B4-BE49-F238E27FC236}">
                  <a16:creationId xmlns:a16="http://schemas.microsoft.com/office/drawing/2014/main" id="{8C8298BF-0486-6C49-66DD-3BBF5B03C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68" name="Object 18">
            <a:extLst>
              <a:ext uri="{FF2B5EF4-FFF2-40B4-BE49-F238E27FC236}">
                <a16:creationId xmlns:a16="http://schemas.microsoft.com/office/drawing/2014/main" id="{EA1D320B-AA98-34EA-8958-225A05F1BBAC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9597" y="7727918"/>
            <a:ext cx="2664976" cy="634804"/>
          </a:xfrm>
          <a:prstGeom prst="rect">
            <a:avLst/>
          </a:prstGeom>
        </p:spPr>
      </p:pic>
      <p:pic>
        <p:nvPicPr>
          <p:cNvPr id="70" name="Object 19">
            <a:extLst>
              <a:ext uri="{FF2B5EF4-FFF2-40B4-BE49-F238E27FC236}">
                <a16:creationId xmlns:a16="http://schemas.microsoft.com/office/drawing/2014/main" id="{13EBBA88-71A8-427B-A806-0094A1579A0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9697" y="8605758"/>
            <a:ext cx="1622957" cy="634795"/>
          </a:xfrm>
          <a:prstGeom prst="rect">
            <a:avLst/>
          </a:prstGeom>
        </p:spPr>
      </p:pic>
      <p:grpSp>
        <p:nvGrpSpPr>
          <p:cNvPr id="76" name="그룹 1006">
            <a:extLst>
              <a:ext uri="{FF2B5EF4-FFF2-40B4-BE49-F238E27FC236}">
                <a16:creationId xmlns:a16="http://schemas.microsoft.com/office/drawing/2014/main" id="{E381127D-975A-F1FF-78AC-B608CFF244AA}"/>
              </a:ext>
            </a:extLst>
          </p:cNvPr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91" name="Object 21">
              <a:extLst>
                <a:ext uri="{FF2B5EF4-FFF2-40B4-BE49-F238E27FC236}">
                  <a16:creationId xmlns:a16="http://schemas.microsoft.com/office/drawing/2014/main" id="{4A8C1AFC-278F-63C9-9C0C-61C4518C9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78" name="그룹 1007">
            <a:extLst>
              <a:ext uri="{FF2B5EF4-FFF2-40B4-BE49-F238E27FC236}">
                <a16:creationId xmlns:a16="http://schemas.microsoft.com/office/drawing/2014/main" id="{61BF4E9D-10B4-1E18-8A38-8BCBE4C5A703}"/>
              </a:ext>
            </a:extLst>
          </p:cNvPr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90" name="Object 24">
              <a:extLst>
                <a:ext uri="{FF2B5EF4-FFF2-40B4-BE49-F238E27FC236}">
                  <a16:creationId xmlns:a16="http://schemas.microsoft.com/office/drawing/2014/main" id="{20FD2A88-55DB-843B-5B45-83B0BF5BF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79" name="그룹 1009">
            <a:extLst>
              <a:ext uri="{FF2B5EF4-FFF2-40B4-BE49-F238E27FC236}">
                <a16:creationId xmlns:a16="http://schemas.microsoft.com/office/drawing/2014/main" id="{7AAE32B7-245D-7BDA-8D58-8273C4FBD8AC}"/>
              </a:ext>
            </a:extLst>
          </p:cNvPr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89" name="Object 30">
              <a:extLst>
                <a:ext uri="{FF2B5EF4-FFF2-40B4-BE49-F238E27FC236}">
                  <a16:creationId xmlns:a16="http://schemas.microsoft.com/office/drawing/2014/main" id="{9612ABBF-BE09-768B-23B4-CB32E3937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82" name="Object 34">
            <a:extLst>
              <a:ext uri="{FF2B5EF4-FFF2-40B4-BE49-F238E27FC236}">
                <a16:creationId xmlns:a16="http://schemas.microsoft.com/office/drawing/2014/main" id="{16F31195-5DB3-74D1-F7B9-1A199FFB76C0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83" name="Object 35">
            <a:extLst>
              <a:ext uri="{FF2B5EF4-FFF2-40B4-BE49-F238E27FC236}">
                <a16:creationId xmlns:a16="http://schemas.microsoft.com/office/drawing/2014/main" id="{0B16057B-128E-EBDD-E0B4-97275202026A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84" name="Object 36">
            <a:extLst>
              <a:ext uri="{FF2B5EF4-FFF2-40B4-BE49-F238E27FC236}">
                <a16:creationId xmlns:a16="http://schemas.microsoft.com/office/drawing/2014/main" id="{4134230F-F520-4E15-FBA8-C5F40F4C72F5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85" name="Object 37">
            <a:extLst>
              <a:ext uri="{FF2B5EF4-FFF2-40B4-BE49-F238E27FC236}">
                <a16:creationId xmlns:a16="http://schemas.microsoft.com/office/drawing/2014/main" id="{08199A4E-1602-8F0D-ED7B-688F1013D2D7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2402" y="2465578"/>
            <a:ext cx="2989660" cy="733317"/>
          </a:xfrm>
          <a:prstGeom prst="rect">
            <a:avLst/>
          </a:prstGeom>
        </p:spPr>
      </p:pic>
      <p:grpSp>
        <p:nvGrpSpPr>
          <p:cNvPr id="86" name="그룹 1011">
            <a:extLst>
              <a:ext uri="{FF2B5EF4-FFF2-40B4-BE49-F238E27FC236}">
                <a16:creationId xmlns:a16="http://schemas.microsoft.com/office/drawing/2014/main" id="{3984D31C-AC8A-5952-CA73-E1E4F142A4BD}"/>
              </a:ext>
            </a:extLst>
          </p:cNvPr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88" name="Object 36">
              <a:extLst>
                <a:ext uri="{FF2B5EF4-FFF2-40B4-BE49-F238E27FC236}">
                  <a16:creationId xmlns:a16="http://schemas.microsoft.com/office/drawing/2014/main" id="{DEB6D487-81E2-C4FE-67FC-5CB8E8C2D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pic>
        <p:nvPicPr>
          <p:cNvPr id="87" name="Object 41">
            <a:extLst>
              <a:ext uri="{FF2B5EF4-FFF2-40B4-BE49-F238E27FC236}">
                <a16:creationId xmlns:a16="http://schemas.microsoft.com/office/drawing/2014/main" id="{DBAD6F54-07D7-66BA-4683-533A64E7E1B7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  <p:grpSp>
        <p:nvGrpSpPr>
          <p:cNvPr id="96" name="그룹 1007">
            <a:extLst>
              <a:ext uri="{FF2B5EF4-FFF2-40B4-BE49-F238E27FC236}">
                <a16:creationId xmlns:a16="http://schemas.microsoft.com/office/drawing/2014/main" id="{074F9E3A-4C2A-5FBF-E208-D626D018B1C4}"/>
              </a:ext>
            </a:extLst>
          </p:cNvPr>
          <p:cNvGrpSpPr/>
          <p:nvPr/>
        </p:nvGrpSpPr>
        <p:grpSpPr>
          <a:xfrm>
            <a:off x="948970" y="6699798"/>
            <a:ext cx="3059409" cy="895434"/>
            <a:chOff x="948970" y="6699798"/>
            <a:chExt cx="3059409" cy="895434"/>
          </a:xfrm>
        </p:grpSpPr>
        <p:pic>
          <p:nvPicPr>
            <p:cNvPr id="97" name="Object 20">
              <a:extLst>
                <a:ext uri="{FF2B5EF4-FFF2-40B4-BE49-F238E27FC236}">
                  <a16:creationId xmlns:a16="http://schemas.microsoft.com/office/drawing/2014/main" id="{E1564466-6550-654C-5C0C-F6874698D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8970" y="6699798"/>
              <a:ext cx="3059409" cy="895434"/>
            </a:xfrm>
            <a:prstGeom prst="rect">
              <a:avLst/>
            </a:prstGeom>
          </p:spPr>
        </p:pic>
      </p:grpSp>
      <p:grpSp>
        <p:nvGrpSpPr>
          <p:cNvPr id="98" name="그룹 1003">
            <a:extLst>
              <a:ext uri="{FF2B5EF4-FFF2-40B4-BE49-F238E27FC236}">
                <a16:creationId xmlns:a16="http://schemas.microsoft.com/office/drawing/2014/main" id="{9647EE2C-3846-0CE9-B306-397A8DE78F5A}"/>
              </a:ext>
            </a:extLst>
          </p:cNvPr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99" name="Object 10">
              <a:extLst>
                <a:ext uri="{FF2B5EF4-FFF2-40B4-BE49-F238E27FC236}">
                  <a16:creationId xmlns:a16="http://schemas.microsoft.com/office/drawing/2014/main" id="{A985BC17-B4B0-504B-0A12-81DC9E31F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pic>
        <p:nvPicPr>
          <p:cNvPr id="100" name="Object 33">
            <a:extLst>
              <a:ext uri="{FF2B5EF4-FFF2-40B4-BE49-F238E27FC236}">
                <a16:creationId xmlns:a16="http://schemas.microsoft.com/office/drawing/2014/main" id="{DE31DCC3-9F07-A061-0B95-F4B1D5ABFE91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6C23DD09-7C5A-6B98-3415-497970B7CAAF}"/>
              </a:ext>
            </a:extLst>
          </p:cNvPr>
          <p:cNvSpPr txBox="1"/>
          <p:nvPr/>
        </p:nvSpPr>
        <p:spPr>
          <a:xfrm>
            <a:off x="12287756" y="1191065"/>
            <a:ext cx="4960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8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네트워크에서 데이터링크까지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1001">
            <a:extLst>
              <a:ext uri="{FF2B5EF4-FFF2-40B4-BE49-F238E27FC236}">
                <a16:creationId xmlns:a16="http://schemas.microsoft.com/office/drawing/2014/main" id="{0A375DE6-2E68-4AC8-0D95-DE9C333CC879}"/>
              </a:ext>
            </a:extLst>
          </p:cNvPr>
          <p:cNvGrpSpPr/>
          <p:nvPr/>
        </p:nvGrpSpPr>
        <p:grpSpPr>
          <a:xfrm>
            <a:off x="988174" y="8460104"/>
            <a:ext cx="3041257" cy="879635"/>
            <a:chOff x="958743" y="8731596"/>
            <a:chExt cx="3041257" cy="879635"/>
          </a:xfrm>
        </p:grpSpPr>
        <p:pic>
          <p:nvPicPr>
            <p:cNvPr id="47" name="Object 2">
              <a:extLst>
                <a:ext uri="{FF2B5EF4-FFF2-40B4-BE49-F238E27FC236}">
                  <a16:creationId xmlns:a16="http://schemas.microsoft.com/office/drawing/2014/main" id="{ADBA7B71-C003-25E4-32ED-96969E35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743" y="8731596"/>
              <a:ext cx="3041257" cy="879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8988712" cy="13999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597" y="7727918"/>
            <a:ext cx="2664976" cy="61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9697" y="8605758"/>
            <a:ext cx="1622957" cy="6190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0571" y="5842721"/>
            <a:ext cx="2930703" cy="775212"/>
            <a:chOff x="1000571" y="5842721"/>
            <a:chExt cx="2930703" cy="775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571" y="5842721"/>
              <a:ext cx="2930703" cy="7752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9697" y="5955618"/>
            <a:ext cx="1622957" cy="6190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2402" y="2465578"/>
            <a:ext cx="2989593" cy="7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83873" y="5336115"/>
            <a:ext cx="3419394" cy="3169194"/>
            <a:chOff x="5083873" y="5336115"/>
            <a:chExt cx="3419394" cy="316919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83873" y="5336115"/>
              <a:ext cx="3419394" cy="31691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66499" y="5315025"/>
            <a:ext cx="3442149" cy="3190284"/>
            <a:chOff x="12766499" y="5315025"/>
            <a:chExt cx="3442149" cy="31902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66499" y="5315025"/>
              <a:ext cx="3442149" cy="31902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86745" y="-1708634"/>
            <a:ext cx="9924144" cy="11396482"/>
            <a:chOff x="5486745" y="-1708634"/>
            <a:chExt cx="9924144" cy="1139648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648229" y="-1708634"/>
              <a:ext cx="2267770" cy="11396482"/>
              <a:chOff x="9648229" y="-1708634"/>
              <a:chExt cx="2267770" cy="1139648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9648229" y="-1708634"/>
                <a:ext cx="2267770" cy="1139648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745" y="3161040"/>
              <a:ext cx="9924144" cy="168054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799396" y="6150556"/>
            <a:ext cx="3791513" cy="854856"/>
          </a:xfrm>
          <a:prstGeom prst="rect">
            <a:avLst/>
          </a:prstGeom>
        </p:spPr>
      </p:pic>
      <p:sp>
        <p:nvSpPr>
          <p:cNvPr id="6" name="막힌 원호 5">
            <a:extLst>
              <a:ext uri="{FF2B5EF4-FFF2-40B4-BE49-F238E27FC236}">
                <a16:creationId xmlns:a16="http://schemas.microsoft.com/office/drawing/2014/main" id="{E4A17A64-C863-8BB5-9AF7-580358FFB8D6}"/>
              </a:ext>
            </a:extLst>
          </p:cNvPr>
          <p:cNvSpPr/>
          <p:nvPr/>
        </p:nvSpPr>
        <p:spPr>
          <a:xfrm rot="10800000">
            <a:off x="6629401" y="7770641"/>
            <a:ext cx="7992000" cy="1224000"/>
          </a:xfrm>
          <a:prstGeom prst="blockArc">
            <a:avLst>
              <a:gd name="adj1" fmla="val 10765585"/>
              <a:gd name="adj2" fmla="val 11675"/>
              <a:gd name="adj3" fmla="val 6495"/>
            </a:avLst>
          </a:prstGeom>
          <a:solidFill>
            <a:srgbClr val="216F39"/>
          </a:solidFill>
          <a:ln>
            <a:solidFill>
              <a:srgbClr val="92C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A7A7D-299B-53F4-D4BE-2EB33F42BD88}"/>
              </a:ext>
            </a:extLst>
          </p:cNvPr>
          <p:cNvSpPr txBox="1"/>
          <p:nvPr/>
        </p:nvSpPr>
        <p:spPr>
          <a:xfrm>
            <a:off x="10343532" y="91028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케이블</a:t>
            </a:r>
          </a:p>
        </p:txBody>
      </p:sp>
      <p:pic>
        <p:nvPicPr>
          <p:cNvPr id="44" name="Picture 2" descr="C:\Users\라꾸\Desktop\sin파.png">
            <a:extLst>
              <a:ext uri="{FF2B5EF4-FFF2-40B4-BE49-F238E27FC236}">
                <a16:creationId xmlns:a16="http://schemas.microsoft.com/office/drawing/2014/main" id="{877E3033-DCAA-4199-785C-45CCDF9A8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75441" r="9247" b="12279"/>
          <a:stretch/>
        </p:blipFill>
        <p:spPr bwMode="auto">
          <a:xfrm>
            <a:off x="9573900" y="8447717"/>
            <a:ext cx="2416425" cy="3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791D36E-3CF8-1159-C6DF-9E7A738B3A8D}"/>
              </a:ext>
            </a:extLst>
          </p:cNvPr>
          <p:cNvSpPr/>
          <p:nvPr/>
        </p:nvSpPr>
        <p:spPr>
          <a:xfrm>
            <a:off x="4849800" y="3179650"/>
            <a:ext cx="4294200" cy="634795"/>
          </a:xfrm>
          <a:prstGeom prst="roundRect">
            <a:avLst/>
          </a:prstGeom>
          <a:solidFill>
            <a:srgbClr val="E2E98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4849800" y="1862681"/>
            <a:ext cx="12600000" cy="163007"/>
            <a:chOff x="1008267" y="1862681"/>
            <a:chExt cx="16349369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597" y="7727918"/>
            <a:ext cx="2664976" cy="61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9697" y="8605758"/>
            <a:ext cx="1622957" cy="6190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0571" y="5842721"/>
            <a:ext cx="2930703" cy="775212"/>
            <a:chOff x="1000571" y="5842721"/>
            <a:chExt cx="2930703" cy="775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571" y="5842721"/>
              <a:ext cx="2930703" cy="7752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9697" y="5955618"/>
            <a:ext cx="1622957" cy="6190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987" y="6825678"/>
            <a:ext cx="2317633" cy="6347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9401" y="5066668"/>
            <a:ext cx="1622957" cy="6347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9401" y="4191010"/>
            <a:ext cx="1622957" cy="634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9697" y="3262772"/>
            <a:ext cx="1622957" cy="634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241CA8-BDD3-8A58-0264-0558A15DB8CB}"/>
              </a:ext>
            </a:extLst>
          </p:cNvPr>
          <p:cNvSpPr txBox="1"/>
          <p:nvPr/>
        </p:nvSpPr>
        <p:spPr>
          <a:xfrm>
            <a:off x="8939317" y="849296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전체적인 흐름</a:t>
            </a:r>
            <a:endParaRPr lang="ko-KR" altLang="en-US" sz="4400" spc="-300" dirty="0">
              <a:solidFill>
                <a:srgbClr val="216F3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2A148-D8F8-408C-A04A-37E383418AEF}"/>
              </a:ext>
            </a:extLst>
          </p:cNvPr>
          <p:cNvSpPr txBox="1"/>
          <p:nvPr/>
        </p:nvSpPr>
        <p:spPr>
          <a:xfrm>
            <a:off x="13748956" y="1105885"/>
            <a:ext cx="3608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Encapsulation</a:t>
            </a:r>
            <a:endParaRPr lang="ko-KR" altLang="en-US" sz="3200" dirty="0">
              <a:solidFill>
                <a:srgbClr val="216F3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601997E6-2F37-2ECA-EF89-327499FFE052}"/>
              </a:ext>
            </a:extLst>
          </p:cNvPr>
          <p:cNvGrpSpPr/>
          <p:nvPr/>
        </p:nvGrpSpPr>
        <p:grpSpPr>
          <a:xfrm>
            <a:off x="1862304" y="829454"/>
            <a:ext cx="1207235" cy="1055345"/>
            <a:chOff x="6206332" y="4336388"/>
            <a:chExt cx="1207235" cy="1055345"/>
          </a:xfrm>
        </p:grpSpPr>
        <p:grpSp>
          <p:nvGrpSpPr>
            <p:cNvPr id="39" name="그룹 1014">
              <a:extLst>
                <a:ext uri="{FF2B5EF4-FFF2-40B4-BE49-F238E27FC236}">
                  <a16:creationId xmlns:a16="http://schemas.microsoft.com/office/drawing/2014/main" id="{31593549-F5B8-C8F1-CA28-BC49E4BA3D3D}"/>
                </a:ext>
              </a:extLst>
            </p:cNvPr>
            <p:cNvGrpSpPr/>
            <p:nvPr/>
          </p:nvGrpSpPr>
          <p:grpSpPr>
            <a:xfrm>
              <a:off x="6206332" y="4336388"/>
              <a:ext cx="1207235" cy="1055345"/>
              <a:chOff x="6206332" y="4336388"/>
              <a:chExt cx="1207235" cy="1055345"/>
            </a:xfrm>
          </p:grpSpPr>
          <p:pic>
            <p:nvPicPr>
              <p:cNvPr id="41" name="Object 48">
                <a:extLst>
                  <a:ext uri="{FF2B5EF4-FFF2-40B4-BE49-F238E27FC236}">
                    <a16:creationId xmlns:a16="http://schemas.microsoft.com/office/drawing/2014/main" id="{7CDE8AF7-3C80-E5A6-3F93-94355217F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06332" y="4336388"/>
                <a:ext cx="1207235" cy="1055345"/>
              </a:xfrm>
              <a:prstGeom prst="rect">
                <a:avLst/>
              </a:prstGeom>
            </p:spPr>
          </p:pic>
        </p:grpSp>
        <p:pic>
          <p:nvPicPr>
            <p:cNvPr id="40" name="Object 50">
              <a:extLst>
                <a:ext uri="{FF2B5EF4-FFF2-40B4-BE49-F238E27FC236}">
                  <a16:creationId xmlns:a16="http://schemas.microsoft.com/office/drawing/2014/main" id="{C92EFE80-62BF-90E4-6004-715BB28D9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30264" y="4551010"/>
              <a:ext cx="1265900" cy="700976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2AAAF1-D309-81FC-1539-FB309FAEBEF3}"/>
              </a:ext>
            </a:extLst>
          </p:cNvPr>
          <p:cNvSpPr/>
          <p:nvPr/>
        </p:nvSpPr>
        <p:spPr>
          <a:xfrm>
            <a:off x="4849800" y="3179650"/>
            <a:ext cx="2160600" cy="634795"/>
          </a:xfrm>
          <a:prstGeom prst="roundRect">
            <a:avLst/>
          </a:prstGeom>
          <a:solidFill>
            <a:srgbClr val="FBAAA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17A507-27E2-D508-1CA2-A2900FC4A2D9}"/>
              </a:ext>
            </a:extLst>
          </p:cNvPr>
          <p:cNvSpPr txBox="1"/>
          <p:nvPr/>
        </p:nvSpPr>
        <p:spPr>
          <a:xfrm>
            <a:off x="7207734" y="3248680"/>
            <a:ext cx="2140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Header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D0AA1D-2B99-33AD-808C-7EF43F29EC30}"/>
              </a:ext>
            </a:extLst>
          </p:cNvPr>
          <p:cNvSpPr/>
          <p:nvPr/>
        </p:nvSpPr>
        <p:spPr>
          <a:xfrm>
            <a:off x="4849800" y="4191010"/>
            <a:ext cx="6408000" cy="630000"/>
          </a:xfrm>
          <a:prstGeom prst="roundRect">
            <a:avLst/>
          </a:prstGeom>
          <a:solidFill>
            <a:srgbClr val="92CFA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DC55C57-9C39-36EE-8814-640A8DD41DFB}"/>
              </a:ext>
            </a:extLst>
          </p:cNvPr>
          <p:cNvSpPr/>
          <p:nvPr/>
        </p:nvSpPr>
        <p:spPr>
          <a:xfrm>
            <a:off x="4824400" y="4183488"/>
            <a:ext cx="4294200" cy="634795"/>
          </a:xfrm>
          <a:prstGeom prst="roundRect">
            <a:avLst/>
          </a:prstGeom>
          <a:solidFill>
            <a:srgbClr val="E2E98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9967500-45C8-FF46-D89C-9212EE8F0F8B}"/>
              </a:ext>
            </a:extLst>
          </p:cNvPr>
          <p:cNvSpPr/>
          <p:nvPr/>
        </p:nvSpPr>
        <p:spPr>
          <a:xfrm>
            <a:off x="4824400" y="4183488"/>
            <a:ext cx="2160600" cy="634795"/>
          </a:xfrm>
          <a:prstGeom prst="roundRect">
            <a:avLst/>
          </a:prstGeom>
          <a:solidFill>
            <a:srgbClr val="FBAAA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560637-EEAB-8542-ABE7-C9C26235E632}"/>
              </a:ext>
            </a:extLst>
          </p:cNvPr>
          <p:cNvSpPr txBox="1"/>
          <p:nvPr/>
        </p:nvSpPr>
        <p:spPr>
          <a:xfrm>
            <a:off x="7182334" y="4252518"/>
            <a:ext cx="2140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Header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0662FB-43E0-7E00-1681-9B087A6BA976}"/>
              </a:ext>
            </a:extLst>
          </p:cNvPr>
          <p:cNvSpPr txBox="1"/>
          <p:nvPr/>
        </p:nvSpPr>
        <p:spPr>
          <a:xfrm>
            <a:off x="9305424" y="4259834"/>
            <a:ext cx="2140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Header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20B8FC7-0B40-5B4A-9751-5649FC0E0EF3}"/>
              </a:ext>
            </a:extLst>
          </p:cNvPr>
          <p:cNvSpPr/>
          <p:nvPr/>
        </p:nvSpPr>
        <p:spPr>
          <a:xfrm>
            <a:off x="5739496" y="3815756"/>
            <a:ext cx="360000" cy="360211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A059BB34-9569-95A0-7986-B0097A9D52CF}"/>
              </a:ext>
            </a:extLst>
          </p:cNvPr>
          <p:cNvSpPr/>
          <p:nvPr/>
        </p:nvSpPr>
        <p:spPr>
          <a:xfrm>
            <a:off x="2308414" y="2028440"/>
            <a:ext cx="396000" cy="1013163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A9FC9AA-7445-3F91-4960-4EDF337CF88D}"/>
              </a:ext>
            </a:extLst>
          </p:cNvPr>
          <p:cNvSpPr/>
          <p:nvPr/>
        </p:nvSpPr>
        <p:spPr>
          <a:xfrm>
            <a:off x="4821786" y="8512316"/>
            <a:ext cx="2160600" cy="634795"/>
          </a:xfrm>
          <a:prstGeom prst="roundRect">
            <a:avLst/>
          </a:prstGeom>
          <a:solidFill>
            <a:srgbClr val="FBAAA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010111011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F23DFC80-75D6-D686-6527-40F81D240DBC}"/>
              </a:ext>
            </a:extLst>
          </p:cNvPr>
          <p:cNvSpPr/>
          <p:nvPr/>
        </p:nvSpPr>
        <p:spPr>
          <a:xfrm>
            <a:off x="5721496" y="4822977"/>
            <a:ext cx="378000" cy="3696860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6DE24870-9FC1-FE16-67F9-9623364928A7}"/>
              </a:ext>
            </a:extLst>
          </p:cNvPr>
          <p:cNvSpPr/>
          <p:nvPr/>
        </p:nvSpPr>
        <p:spPr>
          <a:xfrm rot="16200000">
            <a:off x="7495917" y="8125297"/>
            <a:ext cx="361670" cy="1410501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C:\Users\라꾸\Desktop\sin파.png">
            <a:extLst>
              <a:ext uri="{FF2B5EF4-FFF2-40B4-BE49-F238E27FC236}">
                <a16:creationId xmlns:a16="http://schemas.microsoft.com/office/drawing/2014/main" id="{CEFBCD21-D9E9-7FED-6367-0C1F11A76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75441" r="9247" b="12279"/>
          <a:stretch/>
        </p:blipFill>
        <p:spPr bwMode="auto">
          <a:xfrm>
            <a:off x="8539865" y="8651021"/>
            <a:ext cx="2416425" cy="3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638F6637-5B16-E6F0-013A-80C2C2E5CF84}"/>
              </a:ext>
            </a:extLst>
          </p:cNvPr>
          <p:cNvSpPr/>
          <p:nvPr/>
        </p:nvSpPr>
        <p:spPr>
          <a:xfrm rot="16200000">
            <a:off x="14520243" y="5243623"/>
            <a:ext cx="361670" cy="7173849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4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791D36E-3CF8-1159-C6DF-9E7A738B3A8D}"/>
              </a:ext>
            </a:extLst>
          </p:cNvPr>
          <p:cNvSpPr/>
          <p:nvPr/>
        </p:nvSpPr>
        <p:spPr>
          <a:xfrm>
            <a:off x="9257093" y="3166671"/>
            <a:ext cx="4294200" cy="634795"/>
          </a:xfrm>
          <a:prstGeom prst="roundRect">
            <a:avLst/>
          </a:prstGeom>
          <a:solidFill>
            <a:srgbClr val="E2E98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417042" y="6759318"/>
            <a:ext cx="2930703" cy="776395"/>
            <a:chOff x="1031906" y="6759318"/>
            <a:chExt cx="2930703" cy="776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8772" y="7598642"/>
            <a:ext cx="2930703" cy="783998"/>
            <a:chOff x="1023636" y="7598642"/>
            <a:chExt cx="2930703" cy="783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42897" y="8512316"/>
            <a:ext cx="2930703" cy="775212"/>
            <a:chOff x="1057761" y="8512316"/>
            <a:chExt cx="2930703" cy="775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94733" y="7727918"/>
            <a:ext cx="2664976" cy="61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84833" y="8605758"/>
            <a:ext cx="1622957" cy="6190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401672" y="4083702"/>
            <a:ext cx="2930703" cy="776395"/>
            <a:chOff x="1016536" y="4083702"/>
            <a:chExt cx="2930703" cy="7763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93403" y="4923027"/>
            <a:ext cx="2930703" cy="783998"/>
            <a:chOff x="1008267" y="4923027"/>
            <a:chExt cx="2930703" cy="783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85707" y="5842721"/>
            <a:ext cx="2930703" cy="775212"/>
            <a:chOff x="1000571" y="5842721"/>
            <a:chExt cx="2930703" cy="775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571" y="5842721"/>
              <a:ext cx="2930703" cy="7752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93403" y="3177298"/>
            <a:ext cx="2930703" cy="775212"/>
            <a:chOff x="1008267" y="3177298"/>
            <a:chExt cx="2930703" cy="7752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84833" y="5955618"/>
            <a:ext cx="1622957" cy="6190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35123" y="6825678"/>
            <a:ext cx="2317633" cy="6347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04537" y="5066668"/>
            <a:ext cx="1622957" cy="6347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04537" y="4191010"/>
            <a:ext cx="1622957" cy="6347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84833" y="3262772"/>
            <a:ext cx="1622957" cy="634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241CA8-BDD3-8A58-0264-0558A15DB8CB}"/>
              </a:ext>
            </a:extLst>
          </p:cNvPr>
          <p:cNvSpPr txBox="1"/>
          <p:nvPr/>
        </p:nvSpPr>
        <p:spPr>
          <a:xfrm>
            <a:off x="916076" y="725715"/>
            <a:ext cx="457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전체적인 흐름</a:t>
            </a:r>
            <a:endParaRPr lang="ko-KR" altLang="en-US" sz="4400" spc="-300" dirty="0">
              <a:solidFill>
                <a:srgbClr val="216F3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2A148-D8F8-408C-A04A-37E383418AEF}"/>
              </a:ext>
            </a:extLst>
          </p:cNvPr>
          <p:cNvSpPr txBox="1"/>
          <p:nvPr/>
        </p:nvSpPr>
        <p:spPr>
          <a:xfrm>
            <a:off x="5648928" y="1042638"/>
            <a:ext cx="3669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16F3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Decapsulation</a:t>
            </a:r>
            <a:endParaRPr lang="ko-KR" altLang="en-US" sz="3200" dirty="0">
              <a:solidFill>
                <a:srgbClr val="216F3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601997E6-2F37-2ECA-EF89-327499FFE052}"/>
              </a:ext>
            </a:extLst>
          </p:cNvPr>
          <p:cNvGrpSpPr/>
          <p:nvPr/>
        </p:nvGrpSpPr>
        <p:grpSpPr>
          <a:xfrm>
            <a:off x="15151749" y="977178"/>
            <a:ext cx="1207235" cy="1055345"/>
            <a:chOff x="6206332" y="4336388"/>
            <a:chExt cx="1207235" cy="1055345"/>
          </a:xfrm>
        </p:grpSpPr>
        <p:grpSp>
          <p:nvGrpSpPr>
            <p:cNvPr id="39" name="그룹 1014">
              <a:extLst>
                <a:ext uri="{FF2B5EF4-FFF2-40B4-BE49-F238E27FC236}">
                  <a16:creationId xmlns:a16="http://schemas.microsoft.com/office/drawing/2014/main" id="{31593549-F5B8-C8F1-CA28-BC49E4BA3D3D}"/>
                </a:ext>
              </a:extLst>
            </p:cNvPr>
            <p:cNvGrpSpPr/>
            <p:nvPr/>
          </p:nvGrpSpPr>
          <p:grpSpPr>
            <a:xfrm>
              <a:off x="6206332" y="4336388"/>
              <a:ext cx="1207235" cy="1055345"/>
              <a:chOff x="6206332" y="4336388"/>
              <a:chExt cx="1207235" cy="1055345"/>
            </a:xfrm>
          </p:grpSpPr>
          <p:pic>
            <p:nvPicPr>
              <p:cNvPr id="41" name="Object 48">
                <a:extLst>
                  <a:ext uri="{FF2B5EF4-FFF2-40B4-BE49-F238E27FC236}">
                    <a16:creationId xmlns:a16="http://schemas.microsoft.com/office/drawing/2014/main" id="{7CDE8AF7-3C80-E5A6-3F93-94355217F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206332" y="4336388"/>
                <a:ext cx="1207235" cy="1055345"/>
              </a:xfrm>
              <a:prstGeom prst="rect">
                <a:avLst/>
              </a:prstGeom>
            </p:spPr>
          </p:pic>
        </p:grpSp>
        <p:pic>
          <p:nvPicPr>
            <p:cNvPr id="40" name="Object 50">
              <a:extLst>
                <a:ext uri="{FF2B5EF4-FFF2-40B4-BE49-F238E27FC236}">
                  <a16:creationId xmlns:a16="http://schemas.microsoft.com/office/drawing/2014/main" id="{C92EFE80-62BF-90E4-6004-715BB28D9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30264" y="4551010"/>
              <a:ext cx="1265900" cy="700976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02AAAF1-D309-81FC-1539-FB309FAEBEF3}"/>
              </a:ext>
            </a:extLst>
          </p:cNvPr>
          <p:cNvSpPr/>
          <p:nvPr/>
        </p:nvSpPr>
        <p:spPr>
          <a:xfrm>
            <a:off x="11404193" y="3167981"/>
            <a:ext cx="2160600" cy="634795"/>
          </a:xfrm>
          <a:prstGeom prst="roundRect">
            <a:avLst/>
          </a:prstGeom>
          <a:solidFill>
            <a:srgbClr val="FBAAA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17A507-27E2-D508-1CA2-A2900FC4A2D9}"/>
              </a:ext>
            </a:extLst>
          </p:cNvPr>
          <p:cNvSpPr txBox="1"/>
          <p:nvPr/>
        </p:nvSpPr>
        <p:spPr>
          <a:xfrm>
            <a:off x="9501872" y="3222458"/>
            <a:ext cx="2140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Header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D0AA1D-2B99-33AD-808C-7EF43F29EC30}"/>
              </a:ext>
            </a:extLst>
          </p:cNvPr>
          <p:cNvSpPr/>
          <p:nvPr/>
        </p:nvSpPr>
        <p:spPr>
          <a:xfrm>
            <a:off x="7156793" y="4159296"/>
            <a:ext cx="6408000" cy="630000"/>
          </a:xfrm>
          <a:prstGeom prst="roundRect">
            <a:avLst/>
          </a:prstGeom>
          <a:solidFill>
            <a:srgbClr val="92CFA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DC55C57-9C39-36EE-8814-640A8DD41DFB}"/>
              </a:ext>
            </a:extLst>
          </p:cNvPr>
          <p:cNvSpPr/>
          <p:nvPr/>
        </p:nvSpPr>
        <p:spPr>
          <a:xfrm>
            <a:off x="9275806" y="4154501"/>
            <a:ext cx="4294200" cy="634795"/>
          </a:xfrm>
          <a:prstGeom prst="roundRect">
            <a:avLst/>
          </a:prstGeom>
          <a:solidFill>
            <a:srgbClr val="E2E98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9967500-45C8-FF46-D89C-9212EE8F0F8B}"/>
              </a:ext>
            </a:extLst>
          </p:cNvPr>
          <p:cNvSpPr/>
          <p:nvPr/>
        </p:nvSpPr>
        <p:spPr>
          <a:xfrm>
            <a:off x="11409406" y="4154501"/>
            <a:ext cx="2160600" cy="634795"/>
          </a:xfrm>
          <a:prstGeom prst="roundRect">
            <a:avLst/>
          </a:prstGeom>
          <a:solidFill>
            <a:srgbClr val="FBAAA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560637-EEAB-8542-ABE7-C9C26235E632}"/>
              </a:ext>
            </a:extLst>
          </p:cNvPr>
          <p:cNvSpPr txBox="1"/>
          <p:nvPr/>
        </p:nvSpPr>
        <p:spPr>
          <a:xfrm>
            <a:off x="7401700" y="4210288"/>
            <a:ext cx="2140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Header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0662FB-43E0-7E00-1681-9B087A6BA976}"/>
              </a:ext>
            </a:extLst>
          </p:cNvPr>
          <p:cNvSpPr txBox="1"/>
          <p:nvPr/>
        </p:nvSpPr>
        <p:spPr>
          <a:xfrm>
            <a:off x="9501873" y="4210288"/>
            <a:ext cx="2140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Header</a:t>
            </a:r>
            <a:endParaRPr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20B8FC7-0B40-5B4A-9751-5649FC0E0EF3}"/>
              </a:ext>
            </a:extLst>
          </p:cNvPr>
          <p:cNvSpPr/>
          <p:nvPr/>
        </p:nvSpPr>
        <p:spPr>
          <a:xfrm rot="10800000">
            <a:off x="12293889" y="3804087"/>
            <a:ext cx="360000" cy="360211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A059BB34-9569-95A0-7986-B0097A9D52CF}"/>
              </a:ext>
            </a:extLst>
          </p:cNvPr>
          <p:cNvSpPr/>
          <p:nvPr/>
        </p:nvSpPr>
        <p:spPr>
          <a:xfrm rot="10800000">
            <a:off x="15597859" y="2176164"/>
            <a:ext cx="396000" cy="1013163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A9FC9AA-7445-3F91-4960-4EDF337CF88D}"/>
              </a:ext>
            </a:extLst>
          </p:cNvPr>
          <p:cNvSpPr/>
          <p:nvPr/>
        </p:nvSpPr>
        <p:spPr>
          <a:xfrm>
            <a:off x="11413073" y="8512316"/>
            <a:ext cx="2160600" cy="634795"/>
          </a:xfrm>
          <a:prstGeom prst="roundRect">
            <a:avLst/>
          </a:prstGeom>
          <a:solidFill>
            <a:srgbClr val="FBAAA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010111011</a:t>
            </a:r>
            <a:endParaRPr lang="ko-KR" altLang="en-US" sz="2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F23DFC80-75D6-D686-6527-40F81D240DBC}"/>
              </a:ext>
            </a:extLst>
          </p:cNvPr>
          <p:cNvSpPr/>
          <p:nvPr/>
        </p:nvSpPr>
        <p:spPr>
          <a:xfrm rot="10800000">
            <a:off x="12304373" y="4825805"/>
            <a:ext cx="378000" cy="3696860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6DE24870-9FC1-FE16-67F9-9623364928A7}"/>
              </a:ext>
            </a:extLst>
          </p:cNvPr>
          <p:cNvSpPr/>
          <p:nvPr/>
        </p:nvSpPr>
        <p:spPr>
          <a:xfrm rot="16200000">
            <a:off x="10391514" y="8125297"/>
            <a:ext cx="361670" cy="1410501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C:\Users\라꾸\Desktop\sin파.png">
            <a:extLst>
              <a:ext uri="{FF2B5EF4-FFF2-40B4-BE49-F238E27FC236}">
                <a16:creationId xmlns:a16="http://schemas.microsoft.com/office/drawing/2014/main" id="{CEFBCD21-D9E9-7FED-6367-0C1F11A76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75441" r="9247" b="12279"/>
          <a:stretch/>
        </p:blipFill>
        <p:spPr bwMode="auto">
          <a:xfrm>
            <a:off x="7315200" y="8651021"/>
            <a:ext cx="2416425" cy="3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638F6637-5B16-E6F0-013A-80C2C2E5CF84}"/>
              </a:ext>
            </a:extLst>
          </p:cNvPr>
          <p:cNvSpPr/>
          <p:nvPr/>
        </p:nvSpPr>
        <p:spPr>
          <a:xfrm rot="16200000">
            <a:off x="3406090" y="5243623"/>
            <a:ext cx="361670" cy="7173849"/>
          </a:xfrm>
          <a:prstGeom prst="downArrow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1002">
            <a:extLst>
              <a:ext uri="{FF2B5EF4-FFF2-40B4-BE49-F238E27FC236}">
                <a16:creationId xmlns:a16="http://schemas.microsoft.com/office/drawing/2014/main" id="{FEE69B41-F822-B59C-8B4E-91859AC169A5}"/>
              </a:ext>
            </a:extLst>
          </p:cNvPr>
          <p:cNvGrpSpPr/>
          <p:nvPr/>
        </p:nvGrpSpPr>
        <p:grpSpPr>
          <a:xfrm>
            <a:off x="1008267" y="1862681"/>
            <a:ext cx="12600000" cy="163007"/>
            <a:chOff x="1008267" y="1862681"/>
            <a:chExt cx="16349369" cy="163007"/>
          </a:xfrm>
        </p:grpSpPr>
        <p:pic>
          <p:nvPicPr>
            <p:cNvPr id="50" name="Object 6">
              <a:extLst>
                <a:ext uri="{FF2B5EF4-FFF2-40B4-BE49-F238E27FC236}">
                  <a16:creationId xmlns:a16="http://schemas.microsoft.com/office/drawing/2014/main" id="{8FC77BDC-E060-C0CD-AEE3-7F33DFE88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08150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2634" y="3547953"/>
            <a:ext cx="5157528" cy="15899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9746" y="5401635"/>
            <a:ext cx="5303707" cy="707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1080" y="4015361"/>
            <a:ext cx="897711" cy="3422863"/>
            <a:chOff x="1361080" y="4015361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080" y="4015361"/>
              <a:ext cx="897711" cy="3422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984" y="608434"/>
            <a:ext cx="5680941" cy="12285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0648" y="1862681"/>
            <a:ext cx="5486971" cy="163007"/>
            <a:chOff x="960648" y="1862681"/>
            <a:chExt cx="5486971" cy="1630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60648" y="1862681"/>
              <a:ext cx="5486971" cy="1630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733" y="4456685"/>
            <a:ext cx="6470879" cy="230791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438" y="1490053"/>
            <a:ext cx="2018729" cy="70825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60631" y="1490053"/>
            <a:ext cx="2940424" cy="72730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2703BCD-29E2-B071-984E-A2A5B1D352A3}"/>
              </a:ext>
            </a:extLst>
          </p:cNvPr>
          <p:cNvGrpSpPr/>
          <p:nvPr/>
        </p:nvGrpSpPr>
        <p:grpSpPr>
          <a:xfrm>
            <a:off x="9220200" y="2400300"/>
            <a:ext cx="7567018" cy="7131919"/>
            <a:chOff x="9709022" y="1939849"/>
            <a:chExt cx="7567018" cy="71319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09022" y="1939849"/>
              <a:ext cx="3388278" cy="896247"/>
              <a:chOff x="9723751" y="2225688"/>
              <a:chExt cx="3388278" cy="89624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23751" y="2225688"/>
                <a:ext cx="3388278" cy="89624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5339" y="1973106"/>
              <a:ext cx="2857632" cy="81064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764028" y="2972040"/>
              <a:ext cx="3388278" cy="897614"/>
              <a:chOff x="9723788" y="2973902"/>
              <a:chExt cx="3388278" cy="8976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23788" y="2973902"/>
                <a:ext cx="3388278" cy="89761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1376" y="3044075"/>
              <a:ext cx="3152720" cy="70825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723050" y="4010467"/>
              <a:ext cx="3388278" cy="906404"/>
              <a:chOff x="9704783" y="3797188"/>
              <a:chExt cx="3388278" cy="90640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704783" y="3797188"/>
                <a:ext cx="3388278" cy="90640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75008" y="4086898"/>
              <a:ext cx="2096748" cy="708253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763597" y="6094080"/>
              <a:ext cx="3388278" cy="897614"/>
              <a:chOff x="9714286" y="6308024"/>
              <a:chExt cx="3388278" cy="89761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9714286" y="6308024"/>
                <a:ext cx="3388278" cy="897614"/>
                <a:chOff x="9714286" y="6308024"/>
                <a:chExt cx="3388278" cy="897614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714286" y="6308024"/>
                  <a:ext cx="3388278" cy="897614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323595" y="6380059"/>
                <a:ext cx="2237520" cy="7082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763597" y="7131395"/>
              <a:ext cx="3388278" cy="906404"/>
              <a:chOff x="9704083" y="7559730"/>
              <a:chExt cx="3388278" cy="90640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9704083" y="7559730"/>
                <a:ext cx="3388278" cy="90640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74526" y="7207825"/>
              <a:ext cx="2543443" cy="70825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763597" y="8175521"/>
              <a:ext cx="3388278" cy="896247"/>
              <a:chOff x="9724489" y="8393670"/>
              <a:chExt cx="3388278" cy="89624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24489" y="8393670"/>
                <a:ext cx="3388278" cy="89624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55743" y="8221898"/>
              <a:ext cx="2290158" cy="80349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714286" y="5057685"/>
              <a:ext cx="3388278" cy="896247"/>
              <a:chOff x="9714286" y="5057685"/>
              <a:chExt cx="3388278" cy="89624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9714286" y="5057685"/>
                <a:ext cx="3388278" cy="896247"/>
                <a:chOff x="9714286" y="5057685"/>
                <a:chExt cx="3388278" cy="89624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714286" y="5057685"/>
                  <a:ext cx="3388278" cy="896247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108423" y="5129036"/>
                <a:ext cx="2591653" cy="80349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87762" y="7131394"/>
              <a:ext cx="3388278" cy="1940374"/>
              <a:chOff x="13854256" y="7569254"/>
              <a:chExt cx="3388278" cy="90640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3854256" y="7569254"/>
                <a:ext cx="3388278" cy="906404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98553" y="7752216"/>
              <a:ext cx="1638091" cy="698729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854256" y="1939849"/>
              <a:ext cx="3388278" cy="2977022"/>
              <a:chOff x="13854256" y="2225688"/>
              <a:chExt cx="3388278" cy="23952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854256" y="2225688"/>
                <a:ext cx="3388278" cy="239529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0572" y="3055873"/>
              <a:ext cx="2857909" cy="831290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3854256" y="5036280"/>
              <a:ext cx="3388278" cy="896247"/>
              <a:chOff x="13854256" y="5005782"/>
              <a:chExt cx="3388278" cy="89624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3854256" y="5005782"/>
                <a:ext cx="3388278" cy="896247"/>
                <a:chOff x="13854256" y="5005782"/>
                <a:chExt cx="3388278" cy="896247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854256" y="5005782"/>
                  <a:ext cx="3388278" cy="896247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248393" y="5077134"/>
                <a:ext cx="2591653" cy="80349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887762" y="6094080"/>
              <a:ext cx="3388278" cy="897614"/>
              <a:chOff x="13854256" y="6286835"/>
              <a:chExt cx="3388278" cy="897614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3854256" y="6286835"/>
                <a:ext cx="3388278" cy="897614"/>
                <a:chOff x="13854256" y="6286835"/>
                <a:chExt cx="3388278" cy="897614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854256" y="6286835"/>
                  <a:ext cx="3388278" cy="897614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463565" y="6320775"/>
                <a:ext cx="2127882" cy="7082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1831728"/>
            <a:ext cx="19389815" cy="4262328"/>
            <a:chOff x="-552050" y="-1831728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1831728"/>
              <a:ext cx="19389815" cy="4262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0476" y="4402748"/>
            <a:ext cx="8478189" cy="4682236"/>
            <a:chOff x="990476" y="4402748"/>
            <a:chExt cx="8478189" cy="46822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83072" y="4402748"/>
              <a:ext cx="6092997" cy="4682236"/>
              <a:chOff x="2183072" y="4402748"/>
              <a:chExt cx="6092997" cy="46822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83072" y="4402748"/>
                <a:ext cx="6092997" cy="46822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764" y="5572440"/>
              <a:ext cx="6569002" cy="2295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02190" y="4402748"/>
            <a:ext cx="6256300" cy="4682236"/>
            <a:chOff x="10302190" y="4402748"/>
            <a:chExt cx="6256300" cy="468223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383844" y="4402748"/>
              <a:ext cx="6092997" cy="4682236"/>
              <a:chOff x="10383844" y="4402748"/>
              <a:chExt cx="6092997" cy="468223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83844" y="4402748"/>
                <a:ext cx="6092997" cy="468223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6478" y="5915297"/>
              <a:ext cx="6288573" cy="16284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4283" y="608434"/>
            <a:ext cx="12066550" cy="12285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62228" y="3340263"/>
            <a:ext cx="6738250" cy="7428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99371" y="1704357"/>
            <a:ext cx="5486971" cy="163007"/>
            <a:chOff x="6399371" y="1704357"/>
            <a:chExt cx="5486971" cy="1630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399371" y="1704357"/>
              <a:ext cx="5486971" cy="16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1831728"/>
            <a:ext cx="19389815" cy="4262328"/>
            <a:chOff x="-552050" y="-1831728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1831728"/>
              <a:ext cx="19389815" cy="42623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1587" y="4381500"/>
            <a:ext cx="10076658" cy="29806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86352" y="1704357"/>
            <a:ext cx="4633010" cy="163007"/>
            <a:chOff x="6786352" y="1704357"/>
            <a:chExt cx="4633010" cy="1630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786352" y="1704357"/>
              <a:ext cx="4633010" cy="16300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C0B700-1D1D-B4D8-5F55-18360E839252}"/>
              </a:ext>
            </a:extLst>
          </p:cNvPr>
          <p:cNvSpPr txBox="1"/>
          <p:nvPr/>
        </p:nvSpPr>
        <p:spPr>
          <a:xfrm>
            <a:off x="7215085" y="625489"/>
            <a:ext cx="3855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그럼에도</a:t>
            </a:r>
            <a:r>
              <a:rPr lang="en-US" altLang="ko-KR" sz="6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…</a:t>
            </a:r>
            <a:endParaRPr lang="ko-KR" altLang="en-US" sz="6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B718BC-DE32-D6C5-CC69-A7965A834F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0" y="8039100"/>
            <a:ext cx="1840407" cy="1840407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4ACBF00C-630D-9357-BDF1-271D7AAC8E4D}"/>
              </a:ext>
            </a:extLst>
          </p:cNvPr>
          <p:cNvSpPr/>
          <p:nvPr/>
        </p:nvSpPr>
        <p:spPr>
          <a:xfrm>
            <a:off x="10381458" y="8267700"/>
            <a:ext cx="4800600" cy="838200"/>
          </a:xfrm>
          <a:prstGeom prst="wedgeRectCallout">
            <a:avLst>
              <a:gd name="adj1" fmla="val 58036"/>
              <a:gd name="adj2" fmla="val 81250"/>
            </a:avLst>
          </a:prstGeom>
          <a:solidFill>
            <a:srgbClr val="E2E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216F3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그러므로 우리는 </a:t>
            </a:r>
            <a:r>
              <a:rPr lang="en-US" altLang="ko-KR" b="1" dirty="0">
                <a:solidFill>
                  <a:srgbClr val="216F3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OSI7</a:t>
            </a:r>
            <a:r>
              <a:rPr lang="ko-KR" altLang="en-US" b="1" dirty="0">
                <a:solidFill>
                  <a:srgbClr val="216F3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계층을 배워야 합니다</a:t>
            </a:r>
            <a:r>
              <a:rPr lang="en-US" altLang="ko-KR" b="1" dirty="0">
                <a:solidFill>
                  <a:srgbClr val="216F39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b="1" dirty="0">
              <a:solidFill>
                <a:srgbClr val="216F39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9" name="그룹 1012">
            <a:extLst>
              <a:ext uri="{FF2B5EF4-FFF2-40B4-BE49-F238E27FC236}">
                <a16:creationId xmlns:a16="http://schemas.microsoft.com/office/drawing/2014/main" id="{3416A1FA-42B8-B64B-6316-60510CB9387A}"/>
              </a:ext>
            </a:extLst>
          </p:cNvPr>
          <p:cNvGrpSpPr/>
          <p:nvPr/>
        </p:nvGrpSpPr>
        <p:grpSpPr>
          <a:xfrm>
            <a:off x="4267200" y="4552061"/>
            <a:ext cx="405683" cy="455193"/>
            <a:chOff x="5203421" y="6331146"/>
            <a:chExt cx="405683" cy="455193"/>
          </a:xfrm>
        </p:grpSpPr>
        <p:pic>
          <p:nvPicPr>
            <p:cNvPr id="20" name="Object 46">
              <a:extLst>
                <a:ext uri="{FF2B5EF4-FFF2-40B4-BE49-F238E27FC236}">
                  <a16:creationId xmlns:a16="http://schemas.microsoft.com/office/drawing/2014/main" id="{FE6E64D3-183F-E601-D5F4-FABC12D66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3421" y="6331146"/>
              <a:ext cx="405683" cy="455193"/>
            </a:xfrm>
            <a:prstGeom prst="rect">
              <a:avLst/>
            </a:prstGeom>
          </p:spPr>
        </p:pic>
      </p:grpSp>
      <p:grpSp>
        <p:nvGrpSpPr>
          <p:cNvPr id="21" name="그룹 1013">
            <a:extLst>
              <a:ext uri="{FF2B5EF4-FFF2-40B4-BE49-F238E27FC236}">
                <a16:creationId xmlns:a16="http://schemas.microsoft.com/office/drawing/2014/main" id="{B15BAE1D-6D14-A623-9A2D-8E7529EE5ED2}"/>
              </a:ext>
            </a:extLst>
          </p:cNvPr>
          <p:cNvGrpSpPr/>
          <p:nvPr/>
        </p:nvGrpSpPr>
        <p:grpSpPr>
          <a:xfrm>
            <a:off x="4267200" y="5964730"/>
            <a:ext cx="405683" cy="455193"/>
            <a:chOff x="5203421" y="7383977"/>
            <a:chExt cx="405683" cy="455193"/>
          </a:xfrm>
        </p:grpSpPr>
        <p:pic>
          <p:nvPicPr>
            <p:cNvPr id="22" name="Object 51">
              <a:extLst>
                <a:ext uri="{FF2B5EF4-FFF2-40B4-BE49-F238E27FC236}">
                  <a16:creationId xmlns:a16="http://schemas.microsoft.com/office/drawing/2014/main" id="{49A60D00-C5CA-912A-D864-22BB4C32C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3421" y="7383977"/>
              <a:ext cx="405683" cy="455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7473" y="-3333164"/>
            <a:ext cx="19389815" cy="4262328"/>
            <a:chOff x="-527473" y="-3333164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27473" y="-3333164"/>
              <a:ext cx="19389815" cy="4262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99486" y="4569212"/>
            <a:ext cx="1106183" cy="1086272"/>
            <a:chOff x="10199486" y="4569212"/>
            <a:chExt cx="1106183" cy="1086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9486" y="4569212"/>
              <a:ext cx="1106183" cy="1086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52050" y="9294406"/>
            <a:ext cx="19389815" cy="4262328"/>
            <a:chOff x="-552050" y="9294406"/>
            <a:chExt cx="19389815" cy="42623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9294406"/>
              <a:ext cx="19389815" cy="426232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2882" y="1377433"/>
            <a:ext cx="1880262" cy="65951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3909" y="1377433"/>
            <a:ext cx="2733967" cy="67855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689746" y="7055125"/>
            <a:ext cx="3138307" cy="839534"/>
            <a:chOff x="12640933" y="7164483"/>
            <a:chExt cx="3138307" cy="83953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640933" y="7164483"/>
              <a:ext cx="3138307" cy="839534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70358" y="7125917"/>
            <a:ext cx="2357148" cy="659510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2689745" y="8050256"/>
            <a:ext cx="3138307" cy="830126"/>
            <a:chOff x="12659833" y="7936899"/>
            <a:chExt cx="3138307" cy="830126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59833" y="7936899"/>
              <a:ext cx="3138307" cy="830126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43777" y="8116344"/>
            <a:ext cx="2118758" cy="745224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3966" y="1377433"/>
            <a:ext cx="4024110" cy="745224"/>
          </a:xfrm>
          <a:prstGeom prst="rect">
            <a:avLst/>
          </a:prstGeom>
        </p:spPr>
      </p:pic>
      <p:grpSp>
        <p:nvGrpSpPr>
          <p:cNvPr id="74" name="그룹 1003">
            <a:extLst>
              <a:ext uri="{FF2B5EF4-FFF2-40B4-BE49-F238E27FC236}">
                <a16:creationId xmlns:a16="http://schemas.microsoft.com/office/drawing/2014/main" id="{01666E8D-2D70-5395-8435-ECE40166991D}"/>
              </a:ext>
            </a:extLst>
          </p:cNvPr>
          <p:cNvGrpSpPr/>
          <p:nvPr/>
        </p:nvGrpSpPr>
        <p:grpSpPr>
          <a:xfrm>
            <a:off x="2213681" y="2122657"/>
            <a:ext cx="3214497" cy="850279"/>
            <a:chOff x="9723751" y="2225688"/>
            <a:chExt cx="3388278" cy="896247"/>
          </a:xfrm>
        </p:grpSpPr>
        <p:pic>
          <p:nvPicPr>
            <p:cNvPr id="121" name="Object 8">
              <a:extLst>
                <a:ext uri="{FF2B5EF4-FFF2-40B4-BE49-F238E27FC236}">
                  <a16:creationId xmlns:a16="http://schemas.microsoft.com/office/drawing/2014/main" id="{8A9EBB60-9AAD-0879-52CA-61A985A4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3751" y="2225688"/>
              <a:ext cx="3388278" cy="896247"/>
            </a:xfrm>
            <a:prstGeom prst="rect">
              <a:avLst/>
            </a:prstGeom>
          </p:spPr>
        </p:pic>
      </p:grpSp>
      <p:pic>
        <p:nvPicPr>
          <p:cNvPr id="75" name="Object 10">
            <a:extLst>
              <a:ext uri="{FF2B5EF4-FFF2-40B4-BE49-F238E27FC236}">
                <a16:creationId xmlns:a16="http://schemas.microsoft.com/office/drawing/2014/main" id="{5BD3F6E2-4452-7A39-8CEA-A9130E1469E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6339" y="2154208"/>
            <a:ext cx="2711067" cy="769065"/>
          </a:xfrm>
          <a:prstGeom prst="rect">
            <a:avLst/>
          </a:prstGeom>
        </p:spPr>
      </p:pic>
      <p:grpSp>
        <p:nvGrpSpPr>
          <p:cNvPr id="76" name="그룹 1004">
            <a:extLst>
              <a:ext uri="{FF2B5EF4-FFF2-40B4-BE49-F238E27FC236}">
                <a16:creationId xmlns:a16="http://schemas.microsoft.com/office/drawing/2014/main" id="{6F78724E-6AC8-A7AB-5DEB-ECE802638C22}"/>
              </a:ext>
            </a:extLst>
          </p:cNvPr>
          <p:cNvGrpSpPr/>
          <p:nvPr/>
        </p:nvGrpSpPr>
        <p:grpSpPr>
          <a:xfrm>
            <a:off x="2265866" y="3101908"/>
            <a:ext cx="3214497" cy="851576"/>
            <a:chOff x="9723788" y="2973902"/>
            <a:chExt cx="3388278" cy="897614"/>
          </a:xfrm>
        </p:grpSpPr>
        <p:pic>
          <p:nvPicPr>
            <p:cNvPr id="120" name="Object 12">
              <a:extLst>
                <a:ext uri="{FF2B5EF4-FFF2-40B4-BE49-F238E27FC236}">
                  <a16:creationId xmlns:a16="http://schemas.microsoft.com/office/drawing/2014/main" id="{4E13F1D3-4375-49E2-72F3-DD6007B3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3788" y="2973902"/>
              <a:ext cx="3388278" cy="897614"/>
            </a:xfrm>
            <a:prstGeom prst="rect">
              <a:avLst/>
            </a:prstGeom>
          </p:spPr>
        </p:pic>
      </p:grpSp>
      <p:pic>
        <p:nvPicPr>
          <p:cNvPr id="78" name="Object 14">
            <a:extLst>
              <a:ext uri="{FF2B5EF4-FFF2-40B4-BE49-F238E27FC236}">
                <a16:creationId xmlns:a16="http://schemas.microsoft.com/office/drawing/2014/main" id="{790AB909-DED4-E93B-04CD-4F48490657E7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77195" y="3170248"/>
            <a:ext cx="2991020" cy="671927"/>
          </a:xfrm>
          <a:prstGeom prst="rect">
            <a:avLst/>
          </a:prstGeom>
        </p:spPr>
      </p:pic>
      <p:grpSp>
        <p:nvGrpSpPr>
          <p:cNvPr id="80" name="그룹 1005">
            <a:extLst>
              <a:ext uri="{FF2B5EF4-FFF2-40B4-BE49-F238E27FC236}">
                <a16:creationId xmlns:a16="http://schemas.microsoft.com/office/drawing/2014/main" id="{13C7A290-0CA4-933E-C56C-761305380ED0}"/>
              </a:ext>
            </a:extLst>
          </p:cNvPr>
          <p:cNvGrpSpPr/>
          <p:nvPr/>
        </p:nvGrpSpPr>
        <p:grpSpPr>
          <a:xfrm>
            <a:off x="2226990" y="4087075"/>
            <a:ext cx="3214497" cy="859915"/>
            <a:chOff x="9704783" y="3797188"/>
            <a:chExt cx="3388278" cy="906404"/>
          </a:xfrm>
        </p:grpSpPr>
        <p:pic>
          <p:nvPicPr>
            <p:cNvPr id="119" name="Object 16">
              <a:extLst>
                <a:ext uri="{FF2B5EF4-FFF2-40B4-BE49-F238E27FC236}">
                  <a16:creationId xmlns:a16="http://schemas.microsoft.com/office/drawing/2014/main" id="{24306AB9-2187-424B-74ED-A20D8485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9704783" y="3797188"/>
              <a:ext cx="3388278" cy="906404"/>
            </a:xfrm>
            <a:prstGeom prst="rect">
              <a:avLst/>
            </a:prstGeom>
          </p:spPr>
        </p:pic>
      </p:grpSp>
      <p:pic>
        <p:nvPicPr>
          <p:cNvPr id="81" name="Object 18">
            <a:extLst>
              <a:ext uri="{FF2B5EF4-FFF2-40B4-BE49-F238E27FC236}">
                <a16:creationId xmlns:a16="http://schemas.microsoft.com/office/drawing/2014/main" id="{1A479A74-25E3-AE40-BEC8-5266ED0B8735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45509" y="4159586"/>
            <a:ext cx="1989208" cy="671927"/>
          </a:xfrm>
          <a:prstGeom prst="rect">
            <a:avLst/>
          </a:prstGeom>
        </p:spPr>
      </p:pic>
      <p:grpSp>
        <p:nvGrpSpPr>
          <p:cNvPr id="82" name="그룹 1006">
            <a:extLst>
              <a:ext uri="{FF2B5EF4-FFF2-40B4-BE49-F238E27FC236}">
                <a16:creationId xmlns:a16="http://schemas.microsoft.com/office/drawing/2014/main" id="{0054C0A8-6043-96E4-4E66-2A0068161758}"/>
              </a:ext>
            </a:extLst>
          </p:cNvPr>
          <p:cNvGrpSpPr/>
          <p:nvPr/>
        </p:nvGrpSpPr>
        <p:grpSpPr>
          <a:xfrm>
            <a:off x="2265457" y="6063822"/>
            <a:ext cx="3214497" cy="851576"/>
            <a:chOff x="9714286" y="6308024"/>
            <a:chExt cx="3388278" cy="897614"/>
          </a:xfrm>
        </p:grpSpPr>
        <p:grpSp>
          <p:nvGrpSpPr>
            <p:cNvPr id="116" name="그룹 1007">
              <a:extLst>
                <a:ext uri="{FF2B5EF4-FFF2-40B4-BE49-F238E27FC236}">
                  <a16:creationId xmlns:a16="http://schemas.microsoft.com/office/drawing/2014/main" id="{DE72C749-E988-D9F3-AB30-F655118CE0A8}"/>
                </a:ext>
              </a:extLst>
            </p:cNvPr>
            <p:cNvGrpSpPr/>
            <p:nvPr/>
          </p:nvGrpSpPr>
          <p:grpSpPr>
            <a:xfrm>
              <a:off x="9714286" y="6308024"/>
              <a:ext cx="3388278" cy="897614"/>
              <a:chOff x="9714286" y="6308024"/>
              <a:chExt cx="3388278" cy="897614"/>
            </a:xfrm>
          </p:grpSpPr>
          <p:pic>
            <p:nvPicPr>
              <p:cNvPr id="118" name="Object 22">
                <a:extLst>
                  <a:ext uri="{FF2B5EF4-FFF2-40B4-BE49-F238E27FC236}">
                    <a16:creationId xmlns:a16="http://schemas.microsoft.com/office/drawing/2014/main" id="{34925B23-0DB0-122D-F21A-AF55A8F06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14286" y="6308024"/>
                <a:ext cx="3388278" cy="897614"/>
              </a:xfrm>
              <a:prstGeom prst="rect">
                <a:avLst/>
              </a:prstGeom>
            </p:spPr>
          </p:pic>
        </p:grpSp>
        <p:pic>
          <p:nvPicPr>
            <p:cNvPr id="117" name="Object 24">
              <a:extLst>
                <a:ext uri="{FF2B5EF4-FFF2-40B4-BE49-F238E27FC236}">
                  <a16:creationId xmlns:a16="http://schemas.microsoft.com/office/drawing/2014/main" id="{5D958492-FD18-38FC-C8E4-46A12C93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23595" y="6380059"/>
              <a:ext cx="2237520" cy="708253"/>
            </a:xfrm>
            <a:prstGeom prst="rect">
              <a:avLst/>
            </a:prstGeom>
          </p:spPr>
        </p:pic>
      </p:grpSp>
      <p:grpSp>
        <p:nvGrpSpPr>
          <p:cNvPr id="84" name="그룹 1009">
            <a:extLst>
              <a:ext uri="{FF2B5EF4-FFF2-40B4-BE49-F238E27FC236}">
                <a16:creationId xmlns:a16="http://schemas.microsoft.com/office/drawing/2014/main" id="{18EFCB6A-0034-8FF5-BEED-176193AAEF2A}"/>
              </a:ext>
            </a:extLst>
          </p:cNvPr>
          <p:cNvGrpSpPr/>
          <p:nvPr/>
        </p:nvGrpSpPr>
        <p:grpSpPr>
          <a:xfrm>
            <a:off x="2265457" y="7047934"/>
            <a:ext cx="3214497" cy="859915"/>
            <a:chOff x="9704083" y="7559730"/>
            <a:chExt cx="3388278" cy="906404"/>
          </a:xfrm>
        </p:grpSpPr>
        <p:pic>
          <p:nvPicPr>
            <p:cNvPr id="115" name="Object 28">
              <a:extLst>
                <a:ext uri="{FF2B5EF4-FFF2-40B4-BE49-F238E27FC236}">
                  <a16:creationId xmlns:a16="http://schemas.microsoft.com/office/drawing/2014/main" id="{73A24EC6-3F4C-3093-59DD-0BA6F65A8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9704083" y="7559730"/>
              <a:ext cx="3388278" cy="906404"/>
            </a:xfrm>
            <a:prstGeom prst="rect">
              <a:avLst/>
            </a:prstGeom>
          </p:spPr>
        </p:pic>
      </p:grpSp>
      <p:pic>
        <p:nvPicPr>
          <p:cNvPr id="86" name="Object 30">
            <a:extLst>
              <a:ext uri="{FF2B5EF4-FFF2-40B4-BE49-F238E27FC236}">
                <a16:creationId xmlns:a16="http://schemas.microsoft.com/office/drawing/2014/main" id="{D3B1EBE6-04E1-51B0-3F4B-CF93E647C18E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55310" y="7120444"/>
            <a:ext cx="2412992" cy="671927"/>
          </a:xfrm>
          <a:prstGeom prst="rect">
            <a:avLst/>
          </a:prstGeom>
        </p:spPr>
      </p:pic>
      <p:grpSp>
        <p:nvGrpSpPr>
          <p:cNvPr id="87" name="그룹 1010">
            <a:extLst>
              <a:ext uri="{FF2B5EF4-FFF2-40B4-BE49-F238E27FC236}">
                <a16:creationId xmlns:a16="http://schemas.microsoft.com/office/drawing/2014/main" id="{6321821F-E20E-6407-CD57-B6E888ADF6F4}"/>
              </a:ext>
            </a:extLst>
          </p:cNvPr>
          <p:cNvGrpSpPr/>
          <p:nvPr/>
        </p:nvGrpSpPr>
        <p:grpSpPr>
          <a:xfrm>
            <a:off x="2265457" y="8038508"/>
            <a:ext cx="3214497" cy="850279"/>
            <a:chOff x="9724489" y="8393670"/>
            <a:chExt cx="3388278" cy="896247"/>
          </a:xfrm>
        </p:grpSpPr>
        <p:pic>
          <p:nvPicPr>
            <p:cNvPr id="114" name="Object 32">
              <a:extLst>
                <a:ext uri="{FF2B5EF4-FFF2-40B4-BE49-F238E27FC236}">
                  <a16:creationId xmlns:a16="http://schemas.microsoft.com/office/drawing/2014/main" id="{F5DDF941-CC39-DBF0-82E0-94F08912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24489" y="8393670"/>
              <a:ext cx="3388278" cy="896247"/>
            </a:xfrm>
            <a:prstGeom prst="rect">
              <a:avLst/>
            </a:prstGeom>
          </p:spPr>
        </p:pic>
      </p:grpSp>
      <p:pic>
        <p:nvPicPr>
          <p:cNvPr id="88" name="Object 34">
            <a:extLst>
              <a:ext uri="{FF2B5EF4-FFF2-40B4-BE49-F238E27FC236}">
                <a16:creationId xmlns:a16="http://schemas.microsoft.com/office/drawing/2014/main" id="{6BCC289C-DFCA-BA72-CEFB-A99E7E6E4DED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27232" y="8082506"/>
            <a:ext cx="2172698" cy="762281"/>
          </a:xfrm>
          <a:prstGeom prst="rect">
            <a:avLst/>
          </a:prstGeom>
        </p:spPr>
      </p:pic>
      <p:grpSp>
        <p:nvGrpSpPr>
          <p:cNvPr id="90" name="그룹 1011">
            <a:extLst>
              <a:ext uri="{FF2B5EF4-FFF2-40B4-BE49-F238E27FC236}">
                <a16:creationId xmlns:a16="http://schemas.microsoft.com/office/drawing/2014/main" id="{7DAFCC07-B814-7B5E-6381-7B5DC6EC0A8A}"/>
              </a:ext>
            </a:extLst>
          </p:cNvPr>
          <p:cNvGrpSpPr/>
          <p:nvPr/>
        </p:nvGrpSpPr>
        <p:grpSpPr>
          <a:xfrm>
            <a:off x="2218675" y="5080582"/>
            <a:ext cx="3214497" cy="850279"/>
            <a:chOff x="9714286" y="5057685"/>
            <a:chExt cx="3388278" cy="896247"/>
          </a:xfrm>
        </p:grpSpPr>
        <p:grpSp>
          <p:nvGrpSpPr>
            <p:cNvPr id="111" name="그룹 1012">
              <a:extLst>
                <a:ext uri="{FF2B5EF4-FFF2-40B4-BE49-F238E27FC236}">
                  <a16:creationId xmlns:a16="http://schemas.microsoft.com/office/drawing/2014/main" id="{A7C4350B-5415-8F23-32CA-574A65426355}"/>
                </a:ext>
              </a:extLst>
            </p:cNvPr>
            <p:cNvGrpSpPr/>
            <p:nvPr/>
          </p:nvGrpSpPr>
          <p:grpSpPr>
            <a:xfrm>
              <a:off x="9714286" y="5057685"/>
              <a:ext cx="3388278" cy="896247"/>
              <a:chOff x="9714286" y="5057685"/>
              <a:chExt cx="3388278" cy="896247"/>
            </a:xfrm>
          </p:grpSpPr>
          <p:pic>
            <p:nvPicPr>
              <p:cNvPr id="113" name="Object 38">
                <a:extLst>
                  <a:ext uri="{FF2B5EF4-FFF2-40B4-BE49-F238E27FC236}">
                    <a16:creationId xmlns:a16="http://schemas.microsoft.com/office/drawing/2014/main" id="{C13E5951-482E-2542-4E3E-8FFAE4FA7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714286" y="5057685"/>
                <a:ext cx="3388278" cy="896247"/>
              </a:xfrm>
              <a:prstGeom prst="rect">
                <a:avLst/>
              </a:prstGeom>
            </p:spPr>
          </p:pic>
        </p:grpSp>
        <p:pic>
          <p:nvPicPr>
            <p:cNvPr id="112" name="Object 40">
              <a:extLst>
                <a:ext uri="{FF2B5EF4-FFF2-40B4-BE49-F238E27FC236}">
                  <a16:creationId xmlns:a16="http://schemas.microsoft.com/office/drawing/2014/main" id="{0ECC71A2-DA07-5416-3D36-C7D6B6B7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08423" y="5129036"/>
              <a:ext cx="2591653" cy="803491"/>
            </a:xfrm>
            <a:prstGeom prst="rect">
              <a:avLst/>
            </a:prstGeom>
          </p:spPr>
        </p:pic>
      </p:grpSp>
      <p:grpSp>
        <p:nvGrpSpPr>
          <p:cNvPr id="92" name="그룹 1014">
            <a:extLst>
              <a:ext uri="{FF2B5EF4-FFF2-40B4-BE49-F238E27FC236}">
                <a16:creationId xmlns:a16="http://schemas.microsoft.com/office/drawing/2014/main" id="{DE860ECD-BC16-D636-9B4D-E771070FD4FF}"/>
              </a:ext>
            </a:extLst>
          </p:cNvPr>
          <p:cNvGrpSpPr/>
          <p:nvPr/>
        </p:nvGrpSpPr>
        <p:grpSpPr>
          <a:xfrm>
            <a:off x="6178097" y="7047933"/>
            <a:ext cx="3214497" cy="1840854"/>
            <a:chOff x="13854256" y="7569254"/>
            <a:chExt cx="3388278" cy="906404"/>
          </a:xfrm>
        </p:grpSpPr>
        <p:pic>
          <p:nvPicPr>
            <p:cNvPr id="110" name="Object 44">
              <a:extLst>
                <a:ext uri="{FF2B5EF4-FFF2-40B4-BE49-F238E27FC236}">
                  <a16:creationId xmlns:a16="http://schemas.microsoft.com/office/drawing/2014/main" id="{A7BFCEF1-D20A-5A4B-19CE-0701B1B07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3854256" y="7569254"/>
              <a:ext cx="3388278" cy="906404"/>
            </a:xfrm>
            <a:prstGeom prst="rect">
              <a:avLst/>
            </a:prstGeom>
          </p:spPr>
        </p:pic>
      </p:grpSp>
      <p:pic>
        <p:nvPicPr>
          <p:cNvPr id="93" name="Object 46">
            <a:extLst>
              <a:ext uri="{FF2B5EF4-FFF2-40B4-BE49-F238E27FC236}">
                <a16:creationId xmlns:a16="http://schemas.microsoft.com/office/drawing/2014/main" id="{4F1F69DD-C974-A04D-9E34-226B871BCD34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47304" y="7636914"/>
            <a:ext cx="1554075" cy="662892"/>
          </a:xfrm>
          <a:prstGeom prst="rect">
            <a:avLst/>
          </a:prstGeom>
        </p:spPr>
      </p:pic>
      <p:grpSp>
        <p:nvGrpSpPr>
          <p:cNvPr id="94" name="그룹 1016">
            <a:extLst>
              <a:ext uri="{FF2B5EF4-FFF2-40B4-BE49-F238E27FC236}">
                <a16:creationId xmlns:a16="http://schemas.microsoft.com/office/drawing/2014/main" id="{F36C5599-1FEC-A154-A3AF-CD61502E612E}"/>
              </a:ext>
            </a:extLst>
          </p:cNvPr>
          <p:cNvGrpSpPr/>
          <p:nvPr/>
        </p:nvGrpSpPr>
        <p:grpSpPr>
          <a:xfrm>
            <a:off x="6146310" y="2122657"/>
            <a:ext cx="3214497" cy="2824334"/>
            <a:chOff x="13854256" y="2225688"/>
            <a:chExt cx="3388278" cy="2395290"/>
          </a:xfrm>
        </p:grpSpPr>
        <p:pic>
          <p:nvPicPr>
            <p:cNvPr id="109" name="Object 52">
              <a:extLst>
                <a:ext uri="{FF2B5EF4-FFF2-40B4-BE49-F238E27FC236}">
                  <a16:creationId xmlns:a16="http://schemas.microsoft.com/office/drawing/2014/main" id="{5D5AF260-AF76-1D4B-C4F3-2D3EE4AE9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54256" y="2225688"/>
              <a:ext cx="3388278" cy="2395290"/>
            </a:xfrm>
            <a:prstGeom prst="rect">
              <a:avLst/>
            </a:prstGeom>
          </p:spPr>
        </p:pic>
      </p:grpSp>
      <p:pic>
        <p:nvPicPr>
          <p:cNvPr id="96" name="Object 54">
            <a:extLst>
              <a:ext uri="{FF2B5EF4-FFF2-40B4-BE49-F238E27FC236}">
                <a16:creationId xmlns:a16="http://schemas.microsoft.com/office/drawing/2014/main" id="{16AEA5F5-1342-6AC8-218D-60278570B908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398967" y="3181441"/>
            <a:ext cx="2711330" cy="788654"/>
          </a:xfrm>
          <a:prstGeom prst="rect">
            <a:avLst/>
          </a:prstGeom>
        </p:spPr>
      </p:pic>
      <p:grpSp>
        <p:nvGrpSpPr>
          <p:cNvPr id="98" name="그룹 1017">
            <a:extLst>
              <a:ext uri="{FF2B5EF4-FFF2-40B4-BE49-F238E27FC236}">
                <a16:creationId xmlns:a16="http://schemas.microsoft.com/office/drawing/2014/main" id="{894D1F98-E2FC-A1C4-671B-AE2EA1F1BA32}"/>
              </a:ext>
            </a:extLst>
          </p:cNvPr>
          <p:cNvGrpSpPr/>
          <p:nvPr/>
        </p:nvGrpSpPr>
        <p:grpSpPr>
          <a:xfrm>
            <a:off x="6146310" y="5060275"/>
            <a:ext cx="3214497" cy="850279"/>
            <a:chOff x="13854256" y="5005782"/>
            <a:chExt cx="3388278" cy="896247"/>
          </a:xfrm>
        </p:grpSpPr>
        <p:grpSp>
          <p:nvGrpSpPr>
            <p:cNvPr id="106" name="그룹 1018">
              <a:extLst>
                <a:ext uri="{FF2B5EF4-FFF2-40B4-BE49-F238E27FC236}">
                  <a16:creationId xmlns:a16="http://schemas.microsoft.com/office/drawing/2014/main" id="{1AB924E9-E0CE-699A-BDCD-E21AE22AA7EB}"/>
                </a:ext>
              </a:extLst>
            </p:cNvPr>
            <p:cNvGrpSpPr/>
            <p:nvPr/>
          </p:nvGrpSpPr>
          <p:grpSpPr>
            <a:xfrm>
              <a:off x="13854256" y="5005782"/>
              <a:ext cx="3388278" cy="896247"/>
              <a:chOff x="13854256" y="5005782"/>
              <a:chExt cx="3388278" cy="896247"/>
            </a:xfrm>
          </p:grpSpPr>
          <p:pic>
            <p:nvPicPr>
              <p:cNvPr id="108" name="Object 58">
                <a:extLst>
                  <a:ext uri="{FF2B5EF4-FFF2-40B4-BE49-F238E27FC236}">
                    <a16:creationId xmlns:a16="http://schemas.microsoft.com/office/drawing/2014/main" id="{31EC6BED-6B7A-96C0-4359-BD0DD8583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854256" y="5005782"/>
                <a:ext cx="3388278" cy="896247"/>
              </a:xfrm>
              <a:prstGeom prst="rect">
                <a:avLst/>
              </a:prstGeom>
            </p:spPr>
          </p:pic>
        </p:grpSp>
        <p:pic>
          <p:nvPicPr>
            <p:cNvPr id="107" name="Object 60">
              <a:extLst>
                <a:ext uri="{FF2B5EF4-FFF2-40B4-BE49-F238E27FC236}">
                  <a16:creationId xmlns:a16="http://schemas.microsoft.com/office/drawing/2014/main" id="{71DF1A00-5844-4EE8-0C24-7C9FDBB9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48393" y="5077134"/>
              <a:ext cx="2591653" cy="803491"/>
            </a:xfrm>
            <a:prstGeom prst="rect">
              <a:avLst/>
            </a:prstGeom>
          </p:spPr>
        </p:pic>
      </p:grpSp>
      <p:grpSp>
        <p:nvGrpSpPr>
          <p:cNvPr id="100" name="그룹 1019">
            <a:extLst>
              <a:ext uri="{FF2B5EF4-FFF2-40B4-BE49-F238E27FC236}">
                <a16:creationId xmlns:a16="http://schemas.microsoft.com/office/drawing/2014/main" id="{EFA24460-E40A-D758-A5FF-DD297A85894A}"/>
              </a:ext>
            </a:extLst>
          </p:cNvPr>
          <p:cNvGrpSpPr/>
          <p:nvPr/>
        </p:nvGrpSpPr>
        <p:grpSpPr>
          <a:xfrm>
            <a:off x="6178097" y="6063822"/>
            <a:ext cx="3214497" cy="851576"/>
            <a:chOff x="13854256" y="6286835"/>
            <a:chExt cx="3388278" cy="897614"/>
          </a:xfrm>
        </p:grpSpPr>
        <p:grpSp>
          <p:nvGrpSpPr>
            <p:cNvPr id="102" name="그룹 1020">
              <a:extLst>
                <a:ext uri="{FF2B5EF4-FFF2-40B4-BE49-F238E27FC236}">
                  <a16:creationId xmlns:a16="http://schemas.microsoft.com/office/drawing/2014/main" id="{9642C444-1784-03F4-B229-04A1FE798440}"/>
                </a:ext>
              </a:extLst>
            </p:cNvPr>
            <p:cNvGrpSpPr/>
            <p:nvPr/>
          </p:nvGrpSpPr>
          <p:grpSpPr>
            <a:xfrm>
              <a:off x="13854256" y="6286835"/>
              <a:ext cx="3388278" cy="897614"/>
              <a:chOff x="13854256" y="6286835"/>
              <a:chExt cx="3388278" cy="897614"/>
            </a:xfrm>
          </p:grpSpPr>
          <p:pic>
            <p:nvPicPr>
              <p:cNvPr id="105" name="Object 64">
                <a:extLst>
                  <a:ext uri="{FF2B5EF4-FFF2-40B4-BE49-F238E27FC236}">
                    <a16:creationId xmlns:a16="http://schemas.microsoft.com/office/drawing/2014/main" id="{23130113-BCEA-19C4-D980-A595CC7CA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854256" y="6286835"/>
                <a:ext cx="3388278" cy="897614"/>
              </a:xfrm>
              <a:prstGeom prst="rect">
                <a:avLst/>
              </a:prstGeom>
            </p:spPr>
          </p:pic>
        </p:grpSp>
        <p:pic>
          <p:nvPicPr>
            <p:cNvPr id="104" name="Object 66">
              <a:extLst>
                <a:ext uri="{FF2B5EF4-FFF2-40B4-BE49-F238E27FC236}">
                  <a16:creationId xmlns:a16="http://schemas.microsoft.com/office/drawing/2014/main" id="{B75D6C6A-33A5-1F66-99E6-F94366ACB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463565" y="6320775"/>
              <a:ext cx="2127882" cy="708253"/>
            </a:xfrm>
            <a:prstGeom prst="rect">
              <a:avLst/>
            </a:prstGeom>
          </p:spPr>
        </p:pic>
      </p:grpSp>
      <p:grpSp>
        <p:nvGrpSpPr>
          <p:cNvPr id="125" name="그룹 1016">
            <a:extLst>
              <a:ext uri="{FF2B5EF4-FFF2-40B4-BE49-F238E27FC236}">
                <a16:creationId xmlns:a16="http://schemas.microsoft.com/office/drawing/2014/main" id="{58962617-3C2B-4EF1-2BF1-607371337A53}"/>
              </a:ext>
            </a:extLst>
          </p:cNvPr>
          <p:cNvGrpSpPr/>
          <p:nvPr/>
        </p:nvGrpSpPr>
        <p:grpSpPr>
          <a:xfrm>
            <a:off x="12613556" y="2150397"/>
            <a:ext cx="3214497" cy="2824334"/>
            <a:chOff x="13854256" y="2225688"/>
            <a:chExt cx="3388278" cy="2395290"/>
          </a:xfrm>
        </p:grpSpPr>
        <p:pic>
          <p:nvPicPr>
            <p:cNvPr id="126" name="Object 52">
              <a:extLst>
                <a:ext uri="{FF2B5EF4-FFF2-40B4-BE49-F238E27FC236}">
                  <a16:creationId xmlns:a16="http://schemas.microsoft.com/office/drawing/2014/main" id="{25301136-28D5-407A-7D07-5C6E8233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54256" y="2225688"/>
              <a:ext cx="3388278" cy="2395290"/>
            </a:xfrm>
            <a:prstGeom prst="rect">
              <a:avLst/>
            </a:prstGeom>
          </p:spPr>
        </p:pic>
      </p:grpSp>
      <p:pic>
        <p:nvPicPr>
          <p:cNvPr id="127" name="Object 54">
            <a:extLst>
              <a:ext uri="{FF2B5EF4-FFF2-40B4-BE49-F238E27FC236}">
                <a16:creationId xmlns:a16="http://schemas.microsoft.com/office/drawing/2014/main" id="{25674121-3A1C-BD00-8845-A32F5D84192B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66213" y="3209181"/>
            <a:ext cx="2711330" cy="788654"/>
          </a:xfrm>
          <a:prstGeom prst="rect">
            <a:avLst/>
          </a:prstGeom>
        </p:spPr>
      </p:pic>
      <p:grpSp>
        <p:nvGrpSpPr>
          <p:cNvPr id="128" name="그룹 1017">
            <a:extLst>
              <a:ext uri="{FF2B5EF4-FFF2-40B4-BE49-F238E27FC236}">
                <a16:creationId xmlns:a16="http://schemas.microsoft.com/office/drawing/2014/main" id="{705DCE2B-0290-A2EF-11F7-BBCA5AB773D9}"/>
              </a:ext>
            </a:extLst>
          </p:cNvPr>
          <p:cNvGrpSpPr/>
          <p:nvPr/>
        </p:nvGrpSpPr>
        <p:grpSpPr>
          <a:xfrm>
            <a:off x="12613556" y="5088015"/>
            <a:ext cx="3214497" cy="850279"/>
            <a:chOff x="13854256" y="5005782"/>
            <a:chExt cx="3388278" cy="896247"/>
          </a:xfrm>
        </p:grpSpPr>
        <p:grpSp>
          <p:nvGrpSpPr>
            <p:cNvPr id="129" name="그룹 1018">
              <a:extLst>
                <a:ext uri="{FF2B5EF4-FFF2-40B4-BE49-F238E27FC236}">
                  <a16:creationId xmlns:a16="http://schemas.microsoft.com/office/drawing/2014/main" id="{728356F8-0EB6-9001-41FD-6EBD4961F905}"/>
                </a:ext>
              </a:extLst>
            </p:cNvPr>
            <p:cNvGrpSpPr/>
            <p:nvPr/>
          </p:nvGrpSpPr>
          <p:grpSpPr>
            <a:xfrm>
              <a:off x="13854256" y="5005782"/>
              <a:ext cx="3388278" cy="896247"/>
              <a:chOff x="13854256" y="5005782"/>
              <a:chExt cx="3388278" cy="896247"/>
            </a:xfrm>
          </p:grpSpPr>
          <p:pic>
            <p:nvPicPr>
              <p:cNvPr id="131" name="Object 58">
                <a:extLst>
                  <a:ext uri="{FF2B5EF4-FFF2-40B4-BE49-F238E27FC236}">
                    <a16:creationId xmlns:a16="http://schemas.microsoft.com/office/drawing/2014/main" id="{B0576D12-E4EE-1CA9-F3F7-D5E00D6E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854256" y="5005782"/>
                <a:ext cx="3388278" cy="896247"/>
              </a:xfrm>
              <a:prstGeom prst="rect">
                <a:avLst/>
              </a:prstGeom>
            </p:spPr>
          </p:pic>
        </p:grpSp>
        <p:pic>
          <p:nvPicPr>
            <p:cNvPr id="130" name="Object 60">
              <a:extLst>
                <a:ext uri="{FF2B5EF4-FFF2-40B4-BE49-F238E27FC236}">
                  <a16:creationId xmlns:a16="http://schemas.microsoft.com/office/drawing/2014/main" id="{840B12F7-0B70-CC9B-67BA-76153391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48393" y="5077134"/>
              <a:ext cx="2591653" cy="803491"/>
            </a:xfrm>
            <a:prstGeom prst="rect">
              <a:avLst/>
            </a:prstGeom>
          </p:spPr>
        </p:pic>
      </p:grpSp>
      <p:grpSp>
        <p:nvGrpSpPr>
          <p:cNvPr id="132" name="그룹 1019">
            <a:extLst>
              <a:ext uri="{FF2B5EF4-FFF2-40B4-BE49-F238E27FC236}">
                <a16:creationId xmlns:a16="http://schemas.microsoft.com/office/drawing/2014/main" id="{69A4787F-E32F-95ED-F6FA-7F8B6B54D0CD}"/>
              </a:ext>
            </a:extLst>
          </p:cNvPr>
          <p:cNvGrpSpPr/>
          <p:nvPr/>
        </p:nvGrpSpPr>
        <p:grpSpPr>
          <a:xfrm>
            <a:off x="12645343" y="6091562"/>
            <a:ext cx="3214497" cy="851576"/>
            <a:chOff x="13854256" y="6286835"/>
            <a:chExt cx="3388278" cy="897614"/>
          </a:xfrm>
        </p:grpSpPr>
        <p:grpSp>
          <p:nvGrpSpPr>
            <p:cNvPr id="133" name="그룹 1020">
              <a:extLst>
                <a:ext uri="{FF2B5EF4-FFF2-40B4-BE49-F238E27FC236}">
                  <a16:creationId xmlns:a16="http://schemas.microsoft.com/office/drawing/2014/main" id="{4F7FD470-7DA9-D6E8-04B4-33552D14284F}"/>
                </a:ext>
              </a:extLst>
            </p:cNvPr>
            <p:cNvGrpSpPr/>
            <p:nvPr/>
          </p:nvGrpSpPr>
          <p:grpSpPr>
            <a:xfrm>
              <a:off x="13854256" y="6286835"/>
              <a:ext cx="3388278" cy="897614"/>
              <a:chOff x="13854256" y="6286835"/>
              <a:chExt cx="3388278" cy="897614"/>
            </a:xfrm>
          </p:grpSpPr>
          <p:pic>
            <p:nvPicPr>
              <p:cNvPr id="135" name="Object 64">
                <a:extLst>
                  <a:ext uri="{FF2B5EF4-FFF2-40B4-BE49-F238E27FC236}">
                    <a16:creationId xmlns:a16="http://schemas.microsoft.com/office/drawing/2014/main" id="{F94728EE-2C15-B6B6-1267-52E5E9A50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854256" y="6286835"/>
                <a:ext cx="3388278" cy="897614"/>
              </a:xfrm>
              <a:prstGeom prst="rect">
                <a:avLst/>
              </a:prstGeom>
            </p:spPr>
          </p:pic>
        </p:grpSp>
        <p:pic>
          <p:nvPicPr>
            <p:cNvPr id="134" name="Object 66">
              <a:extLst>
                <a:ext uri="{FF2B5EF4-FFF2-40B4-BE49-F238E27FC236}">
                  <a16:creationId xmlns:a16="http://schemas.microsoft.com/office/drawing/2014/main" id="{6E2825CC-20B8-3B02-C289-317D7560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463565" y="6320775"/>
              <a:ext cx="2127882" cy="708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Object 39">
            <a:extLst>
              <a:ext uri="{FF2B5EF4-FFF2-40B4-BE49-F238E27FC236}">
                <a16:creationId xmlns:a16="http://schemas.microsoft.com/office/drawing/2014/main" id="{A0ACD4B3-BA4F-CF05-5B48-753C327386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9692146" y="-1628456"/>
            <a:ext cx="2516308" cy="11396482"/>
          </a:xfrm>
          <a:prstGeom prst="rect">
            <a:avLst/>
          </a:prstGeom>
        </p:spPr>
      </p:pic>
      <p:grpSp>
        <p:nvGrpSpPr>
          <p:cNvPr id="72" name="그룹 1006">
            <a:extLst>
              <a:ext uri="{FF2B5EF4-FFF2-40B4-BE49-F238E27FC236}">
                <a16:creationId xmlns:a16="http://schemas.microsoft.com/office/drawing/2014/main" id="{118AD327-3F17-C77B-04D9-68D796684B02}"/>
              </a:ext>
            </a:extLst>
          </p:cNvPr>
          <p:cNvGrpSpPr/>
          <p:nvPr/>
        </p:nvGrpSpPr>
        <p:grpSpPr>
          <a:xfrm>
            <a:off x="961367" y="3129371"/>
            <a:ext cx="3034483" cy="871065"/>
            <a:chOff x="950082" y="3138588"/>
            <a:chExt cx="3034483" cy="871065"/>
          </a:xfrm>
        </p:grpSpPr>
        <p:pic>
          <p:nvPicPr>
            <p:cNvPr id="74" name="Object 17">
              <a:extLst>
                <a:ext uri="{FF2B5EF4-FFF2-40B4-BE49-F238E27FC236}">
                  <a16:creationId xmlns:a16="http://schemas.microsoft.com/office/drawing/2014/main" id="{09963D3F-BDC8-E5CF-DC0F-0B2ECE46D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082" y="3138588"/>
              <a:ext cx="3034483" cy="8710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84" y="608434"/>
            <a:ext cx="10111731" cy="1416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597" y="7727918"/>
            <a:ext cx="2664976" cy="61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9697" y="8605758"/>
            <a:ext cx="1622957" cy="6190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9987" y="6825678"/>
            <a:ext cx="2317633" cy="6190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9401" y="5066668"/>
            <a:ext cx="1622957" cy="6190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9401" y="4191010"/>
            <a:ext cx="1622957" cy="6190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9697" y="3262772"/>
            <a:ext cx="1622957" cy="6190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2402" y="2465578"/>
            <a:ext cx="2989746" cy="7333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603257" y="7324309"/>
            <a:ext cx="5818739" cy="921501"/>
            <a:chOff x="8603257" y="7324309"/>
            <a:chExt cx="5818739" cy="9215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603257" y="7779238"/>
              <a:ext cx="5818739" cy="466572"/>
              <a:chOff x="8603257" y="7779238"/>
              <a:chExt cx="5818739" cy="46657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03257" y="7779238"/>
                <a:ext cx="5818739" cy="46657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603257" y="7324309"/>
              <a:ext cx="5818739" cy="466572"/>
              <a:chOff x="8603257" y="7324309"/>
              <a:chExt cx="5818739" cy="46657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603257" y="7324309"/>
                <a:ext cx="5818739" cy="466572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4171365" y="5142857"/>
            <a:ext cx="2454166" cy="1737858"/>
            <a:chOff x="4171365" y="5142857"/>
            <a:chExt cx="2454166" cy="173785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4267028" y="5311225"/>
              <a:ext cx="2262842" cy="1401122"/>
              <a:chOff x="4267028" y="5311225"/>
              <a:chExt cx="2262842" cy="1401122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">
                <a:off x="4267028" y="5311225"/>
                <a:ext cx="2262842" cy="1401122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58998" y="5741560"/>
              <a:ext cx="1919336" cy="71773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842409" y="5422163"/>
            <a:ext cx="2019706" cy="971478"/>
            <a:chOff x="13856181" y="5737428"/>
            <a:chExt cx="2019706" cy="97147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856181" y="5737428"/>
              <a:ext cx="2019706" cy="971478"/>
              <a:chOff x="13856181" y="5737428"/>
              <a:chExt cx="2019706" cy="97147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856181" y="5737428"/>
                <a:ext cx="2019706" cy="971478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23557" y="5914006"/>
              <a:ext cx="1750774" cy="45674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28818" y="6971289"/>
            <a:ext cx="1633310" cy="54017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88592" y="8125504"/>
            <a:ext cx="3845405" cy="54017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458998" y="8984797"/>
            <a:ext cx="3741444" cy="479987"/>
          </a:xfrm>
          <a:prstGeom prst="rect">
            <a:avLst/>
          </a:prstGeom>
        </p:spPr>
      </p:pic>
      <p:sp>
        <p:nvSpPr>
          <p:cNvPr id="2" name="정육면체 1">
            <a:extLst>
              <a:ext uri="{FF2B5EF4-FFF2-40B4-BE49-F238E27FC236}">
                <a16:creationId xmlns:a16="http://schemas.microsoft.com/office/drawing/2014/main" id="{4F61F33E-556A-F7B5-123D-10C13E429A2C}"/>
              </a:ext>
            </a:extLst>
          </p:cNvPr>
          <p:cNvSpPr/>
          <p:nvPr/>
        </p:nvSpPr>
        <p:spPr>
          <a:xfrm>
            <a:off x="5033790" y="6787637"/>
            <a:ext cx="3226687" cy="2100255"/>
          </a:xfrm>
          <a:prstGeom prst="cube">
            <a:avLst>
              <a:gd name="adj" fmla="val 16156"/>
            </a:avLst>
          </a:prstGeom>
          <a:solidFill>
            <a:srgbClr val="E0B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1C8B76F-57B1-254F-06B6-0CA087E6E936}"/>
              </a:ext>
            </a:extLst>
          </p:cNvPr>
          <p:cNvSpPr/>
          <p:nvPr/>
        </p:nvSpPr>
        <p:spPr>
          <a:xfrm>
            <a:off x="5610236" y="7575846"/>
            <a:ext cx="334122" cy="4620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L 도형 61">
            <a:extLst>
              <a:ext uri="{FF2B5EF4-FFF2-40B4-BE49-F238E27FC236}">
                <a16:creationId xmlns:a16="http://schemas.microsoft.com/office/drawing/2014/main" id="{F6EFB58C-A232-2736-CEC5-57FDBCAD415D}"/>
              </a:ext>
            </a:extLst>
          </p:cNvPr>
          <p:cNvSpPr/>
          <p:nvPr/>
        </p:nvSpPr>
        <p:spPr>
          <a:xfrm rot="2256548">
            <a:off x="7006681" y="7577564"/>
            <a:ext cx="404696" cy="400705"/>
          </a:xfrm>
          <a:prstGeom prst="corner">
            <a:avLst>
              <a:gd name="adj1" fmla="val 26811"/>
              <a:gd name="adj2" fmla="val 287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원호 62">
            <a:extLst>
              <a:ext uri="{FF2B5EF4-FFF2-40B4-BE49-F238E27FC236}">
                <a16:creationId xmlns:a16="http://schemas.microsoft.com/office/drawing/2014/main" id="{3E4FA5F5-EBAB-C9C2-D12B-265E34E45018}"/>
              </a:ext>
            </a:extLst>
          </p:cNvPr>
          <p:cNvSpPr/>
          <p:nvPr/>
        </p:nvSpPr>
        <p:spPr>
          <a:xfrm rot="9026581">
            <a:off x="5988142" y="7861472"/>
            <a:ext cx="1552225" cy="464084"/>
          </a:xfrm>
          <a:prstGeom prst="arc">
            <a:avLst>
              <a:gd name="adj1" fmla="val 13105332"/>
              <a:gd name="adj2" fmla="val 195234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F1DCA45-6721-D00E-C75F-B219037657AF}"/>
              </a:ext>
            </a:extLst>
          </p:cNvPr>
          <p:cNvSpPr/>
          <p:nvPr/>
        </p:nvSpPr>
        <p:spPr>
          <a:xfrm>
            <a:off x="5252059" y="8245810"/>
            <a:ext cx="379838" cy="178510"/>
          </a:xfrm>
          <a:prstGeom prst="ellipse">
            <a:avLst/>
          </a:prstGeom>
          <a:solidFill>
            <a:srgbClr val="F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1010">
            <a:extLst>
              <a:ext uri="{FF2B5EF4-FFF2-40B4-BE49-F238E27FC236}">
                <a16:creationId xmlns:a16="http://schemas.microsoft.com/office/drawing/2014/main" id="{2052B18E-D070-5EBE-CF18-2EA91F1CE426}"/>
              </a:ext>
            </a:extLst>
          </p:cNvPr>
          <p:cNvGrpSpPr/>
          <p:nvPr/>
        </p:nvGrpSpPr>
        <p:grpSpPr>
          <a:xfrm>
            <a:off x="14852262" y="6507195"/>
            <a:ext cx="2364205" cy="2567372"/>
            <a:chOff x="4729203" y="3020787"/>
            <a:chExt cx="4937547" cy="5361854"/>
          </a:xfrm>
        </p:grpSpPr>
        <p:pic>
          <p:nvPicPr>
            <p:cNvPr id="68" name="Object 38">
              <a:extLst>
                <a:ext uri="{FF2B5EF4-FFF2-40B4-BE49-F238E27FC236}">
                  <a16:creationId xmlns:a16="http://schemas.microsoft.com/office/drawing/2014/main" id="{370A296F-CAB3-66C5-8772-BD85E72E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29203" y="3020787"/>
              <a:ext cx="4937547" cy="536185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A880E0E-F2E9-06AA-4AF4-2CC4E804C418}"/>
              </a:ext>
            </a:extLst>
          </p:cNvPr>
          <p:cNvSpPr txBox="1"/>
          <p:nvPr/>
        </p:nvSpPr>
        <p:spPr>
          <a:xfrm>
            <a:off x="7878897" y="3340627"/>
            <a:ext cx="62536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사용자가 접근할 수 있는</a:t>
            </a:r>
            <a:endParaRPr lang="en-US" altLang="ko-KR" sz="4400" b="1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가장 직관적인 부분</a:t>
            </a:r>
          </a:p>
        </p:txBody>
      </p:sp>
      <p:grpSp>
        <p:nvGrpSpPr>
          <p:cNvPr id="79" name="그룹 1005">
            <a:extLst>
              <a:ext uri="{FF2B5EF4-FFF2-40B4-BE49-F238E27FC236}">
                <a16:creationId xmlns:a16="http://schemas.microsoft.com/office/drawing/2014/main" id="{A063DA9A-D609-5D63-1847-E9B389B379EE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80" name="Object 16">
              <a:extLst>
                <a:ext uri="{FF2B5EF4-FFF2-40B4-BE49-F238E27FC236}">
                  <a16:creationId xmlns:a16="http://schemas.microsoft.com/office/drawing/2014/main" id="{BCEEF840-609B-C9A1-D2FB-F1DFD69B3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1005">
            <a:extLst>
              <a:ext uri="{FF2B5EF4-FFF2-40B4-BE49-F238E27FC236}">
                <a16:creationId xmlns:a16="http://schemas.microsoft.com/office/drawing/2014/main" id="{B468C2A0-C74B-C3C4-2682-0E79D351707C}"/>
              </a:ext>
            </a:extLst>
          </p:cNvPr>
          <p:cNvGrpSpPr/>
          <p:nvPr/>
        </p:nvGrpSpPr>
        <p:grpSpPr>
          <a:xfrm>
            <a:off x="955995" y="4046127"/>
            <a:ext cx="3051783" cy="859967"/>
            <a:chOff x="965246" y="4046920"/>
            <a:chExt cx="3051783" cy="859967"/>
          </a:xfrm>
        </p:grpSpPr>
        <p:pic>
          <p:nvPicPr>
            <p:cNvPr id="68" name="Object 14">
              <a:extLst>
                <a:ext uri="{FF2B5EF4-FFF2-40B4-BE49-F238E27FC236}">
                  <a16:creationId xmlns:a16="http://schemas.microsoft.com/office/drawing/2014/main" id="{F2C306FD-63A1-F515-490A-A0AAF4A7B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246" y="4046920"/>
              <a:ext cx="3051783" cy="8599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3984" y="608434"/>
            <a:ext cx="10699093" cy="1416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1906" y="6759318"/>
            <a:ext cx="2930703" cy="776395"/>
            <a:chOff x="1031906" y="6759318"/>
            <a:chExt cx="2930703" cy="776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906" y="6759318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636" y="7598642"/>
            <a:ext cx="2930703" cy="783998"/>
            <a:chOff x="1023636" y="7598642"/>
            <a:chExt cx="2930703" cy="783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23636" y="7598642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761" y="8512316"/>
            <a:ext cx="2930703" cy="775212"/>
            <a:chOff x="1057761" y="8512316"/>
            <a:chExt cx="2930703" cy="775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761" y="8512316"/>
              <a:ext cx="2930703" cy="775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597" y="7727918"/>
            <a:ext cx="2664976" cy="6190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9697" y="8605758"/>
            <a:ext cx="1622957" cy="6190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6536" y="4083702"/>
            <a:ext cx="2930703" cy="776395"/>
            <a:chOff x="1016536" y="4083702"/>
            <a:chExt cx="2930703" cy="7763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536" y="4083702"/>
              <a:ext cx="2930703" cy="7763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267" y="4923027"/>
            <a:ext cx="2930703" cy="783998"/>
            <a:chOff x="1008267" y="4923027"/>
            <a:chExt cx="2930703" cy="783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08267" y="4923027"/>
              <a:ext cx="2930703" cy="783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2392" y="5836700"/>
            <a:ext cx="2930703" cy="775212"/>
            <a:chOff x="1042392" y="5836700"/>
            <a:chExt cx="2930703" cy="775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392" y="5836700"/>
              <a:ext cx="2930703" cy="7752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267" y="3177298"/>
            <a:ext cx="2930703" cy="775212"/>
            <a:chOff x="1008267" y="3177298"/>
            <a:chExt cx="2930703" cy="7752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67" y="3177298"/>
              <a:ext cx="2930703" cy="77521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9697" y="5926858"/>
            <a:ext cx="1622957" cy="6190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987" y="6825678"/>
            <a:ext cx="2317633" cy="6190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9401" y="5066668"/>
            <a:ext cx="1622957" cy="6190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9401" y="4191010"/>
            <a:ext cx="1622957" cy="6190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9697" y="3262772"/>
            <a:ext cx="1622957" cy="6190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2402" y="2465578"/>
            <a:ext cx="2989746" cy="7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52059" y="2811631"/>
            <a:ext cx="11396482" cy="2516308"/>
            <a:chOff x="5252059" y="2811631"/>
            <a:chExt cx="11396482" cy="251630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692146" y="-1628456"/>
              <a:ext cx="2516308" cy="11396482"/>
              <a:chOff x="9692146" y="-1628456"/>
              <a:chExt cx="2516308" cy="1139648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9692146" y="-1628456"/>
                <a:ext cx="2516308" cy="1139648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54935" y="2906593"/>
              <a:ext cx="10667010" cy="24018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20123" y="5540605"/>
            <a:ext cx="11760976" cy="2437425"/>
            <a:chOff x="5020123" y="5540605"/>
            <a:chExt cx="11760976" cy="243742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020123" y="5540605"/>
              <a:ext cx="11760976" cy="2437425"/>
              <a:chOff x="5020123" y="5540605"/>
              <a:chExt cx="11760976" cy="243742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020123" y="5540605"/>
                <a:ext cx="11760976" cy="243742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020123" y="5819085"/>
              <a:ext cx="11640009" cy="1983395"/>
              <a:chOff x="5020123" y="5819085"/>
              <a:chExt cx="11640009" cy="198339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3373928" y="6999008"/>
                <a:ext cx="772824" cy="796974"/>
                <a:chOff x="13373928" y="6999008"/>
                <a:chExt cx="772824" cy="79697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3373928" y="6999008"/>
                  <a:ext cx="772824" cy="796974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7370226" y="6891606"/>
                <a:ext cx="1059429" cy="900514"/>
                <a:chOff x="7370226" y="6891606"/>
                <a:chExt cx="1059429" cy="900514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7370226" y="6891606"/>
                  <a:ext cx="1059429" cy="900514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19355" y="6802480"/>
                <a:ext cx="934424" cy="995101"/>
                <a:chOff x="10919355" y="6802480"/>
                <a:chExt cx="934424" cy="995101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919355" y="6802480"/>
                  <a:ext cx="934424" cy="99510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5020123" y="6376822"/>
                <a:ext cx="11640009" cy="583258"/>
                <a:chOff x="5020123" y="6376822"/>
                <a:chExt cx="11640009" cy="583258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4967531" y="6310745"/>
                  <a:ext cx="2265006" cy="741682"/>
                </a:xfrm>
                <a:prstGeom prst="rect">
                  <a:avLst/>
                </a:prstGeom>
              </p:spPr>
            </p:pic>
            <p:grpSp>
              <p:nvGrpSpPr>
                <p:cNvPr id="1019" name="그룹 1019"/>
                <p:cNvGrpSpPr/>
                <p:nvPr/>
              </p:nvGrpSpPr>
              <p:grpSpPr>
                <a:xfrm>
                  <a:off x="7258492" y="6446022"/>
                  <a:ext cx="1342583" cy="466572"/>
                  <a:chOff x="7258492" y="6446022"/>
                  <a:chExt cx="1342583" cy="466572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7258492" y="6446022"/>
                    <a:ext cx="1342583" cy="46657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8568711" y="6313105"/>
                  <a:ext cx="2190406" cy="741672"/>
                </a:xfrm>
                <a:prstGeom prst="rect">
                  <a:avLst/>
                </a:prstGeom>
              </p:spPr>
            </p:pic>
            <p:grpSp>
              <p:nvGrpSpPr>
                <p:cNvPr id="1020" name="그룹 1020"/>
                <p:cNvGrpSpPr/>
                <p:nvPr/>
              </p:nvGrpSpPr>
              <p:grpSpPr>
                <a:xfrm>
                  <a:off x="10839444" y="6466842"/>
                  <a:ext cx="1342583" cy="466572"/>
                  <a:chOff x="10839444" y="6466842"/>
                  <a:chExt cx="1342583" cy="466572"/>
                </a:xfrm>
              </p:grpSpPr>
              <p:pic>
                <p:nvPicPr>
                  <p:cNvPr id="65" name="Object 64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0839444" y="6466842"/>
                    <a:ext cx="1342583" cy="46657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2062021" y="6320724"/>
                  <a:ext cx="1074863" cy="741682"/>
                </a:xfrm>
                <a:prstGeom prst="rect">
                  <a:avLst/>
                </a:prstGeom>
              </p:spPr>
            </p:pic>
            <p:grpSp>
              <p:nvGrpSpPr>
                <p:cNvPr id="1021" name="그룹 1021"/>
                <p:cNvGrpSpPr/>
                <p:nvPr/>
              </p:nvGrpSpPr>
              <p:grpSpPr>
                <a:xfrm>
                  <a:off x="13132778" y="6493509"/>
                  <a:ext cx="1342583" cy="466572"/>
                  <a:chOff x="13132778" y="6493509"/>
                  <a:chExt cx="1342583" cy="466572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3132778" y="6493509"/>
                    <a:ext cx="1342583" cy="46657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4385831" y="6343733"/>
                  <a:ext cx="2270463" cy="670253"/>
                </a:xfrm>
                <a:prstGeom prst="rect">
                  <a:avLst/>
                </a:prstGeom>
              </p:spPr>
            </p:pic>
          </p:grpSp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503480" y="5766493"/>
                <a:ext cx="866567" cy="605444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006378" y="5774114"/>
                <a:ext cx="866567" cy="614967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166378" y="5791257"/>
                <a:ext cx="1223596" cy="614967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641070" y="8628856"/>
            <a:ext cx="10415692" cy="348049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681954" y="8088767"/>
            <a:ext cx="10392580" cy="587747"/>
            <a:chOff x="5681954" y="8088767"/>
            <a:chExt cx="10392580" cy="58774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81954" y="8088767"/>
              <a:ext cx="10392580" cy="587747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404876" y="8628856"/>
            <a:ext cx="10415692" cy="3480496"/>
          </a:xfrm>
          <a:prstGeom prst="rect">
            <a:avLst/>
          </a:prstGeom>
        </p:spPr>
      </p:pic>
      <p:grpSp>
        <p:nvGrpSpPr>
          <p:cNvPr id="62" name="그룹 1005">
            <a:extLst>
              <a:ext uri="{FF2B5EF4-FFF2-40B4-BE49-F238E27FC236}">
                <a16:creationId xmlns:a16="http://schemas.microsoft.com/office/drawing/2014/main" id="{303E518B-46D5-D530-F8A7-761C5FE0B602}"/>
              </a:ext>
            </a:extLst>
          </p:cNvPr>
          <p:cNvGrpSpPr/>
          <p:nvPr/>
        </p:nvGrpSpPr>
        <p:grpSpPr>
          <a:xfrm>
            <a:off x="1008267" y="1862681"/>
            <a:ext cx="16349369" cy="163007"/>
            <a:chOff x="1008267" y="1862681"/>
            <a:chExt cx="16349369" cy="163007"/>
          </a:xfrm>
        </p:grpSpPr>
        <p:pic>
          <p:nvPicPr>
            <p:cNvPr id="64" name="Object 16">
              <a:extLst>
                <a:ext uri="{FF2B5EF4-FFF2-40B4-BE49-F238E27FC236}">
                  <a16:creationId xmlns:a16="http://schemas.microsoft.com/office/drawing/2014/main" id="{947BA880-8FBB-6823-7D08-F5C226DB1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0800000">
              <a:off x="1008267" y="1862681"/>
              <a:ext cx="16349369" cy="16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103</Words>
  <Application>Microsoft Office PowerPoint</Application>
  <PresentationFormat>사용자 지정</PresentationFormat>
  <Paragraphs>40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G마켓 산스 TTF Light</vt:lpstr>
      <vt:lpstr>Arial</vt:lpstr>
      <vt:lpstr>Calibri</vt:lpstr>
      <vt:lpstr>G마켓 산스 TTF Bold</vt:lpstr>
      <vt:lpstr>G마켓 산스 TTF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문기연</cp:lastModifiedBy>
  <cp:revision>6</cp:revision>
  <dcterms:created xsi:type="dcterms:W3CDTF">2022-04-29T23:08:46Z</dcterms:created>
  <dcterms:modified xsi:type="dcterms:W3CDTF">2022-05-06T15:56:54Z</dcterms:modified>
</cp:coreProperties>
</file>